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a60b94f46542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114be6ac42488d"/>
  </p:sldMasterIdLst>
  <p:sldIdLst>
    <p:sldId xmlns:r="http://schemas.openxmlformats.org/officeDocument/2006/relationships" id="256" r:id="R8bcf738119be440b"/>
    <p:sldId xmlns:r="http://schemas.openxmlformats.org/officeDocument/2006/relationships" id="257" r:id="R1bcc5fa8db9848f3"/>
    <p:sldId xmlns:r="http://schemas.openxmlformats.org/officeDocument/2006/relationships" id="258" r:id="Re193762954104cbd"/>
    <p:sldId xmlns:r="http://schemas.openxmlformats.org/officeDocument/2006/relationships" id="259" r:id="Rb04db5e03b624df0"/>
    <p:sldId xmlns:r="http://schemas.openxmlformats.org/officeDocument/2006/relationships" id="260" r:id="Rf65ea195928d4d53"/>
    <p:sldId xmlns:r="http://schemas.openxmlformats.org/officeDocument/2006/relationships" id="261" r:id="R1be6dbff86e84ead"/>
    <p:sldId xmlns:r="http://schemas.openxmlformats.org/officeDocument/2006/relationships" id="262" r:id="Rf5cae8f6a88845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14be6ac42488d" /><Relationship Type="http://schemas.openxmlformats.org/officeDocument/2006/relationships/slide" Target="/ppt/slides/slide1.xml" Id="R8bcf738119be440b" /><Relationship Type="http://schemas.openxmlformats.org/officeDocument/2006/relationships/slide" Target="/ppt/slides/slide2.xml" Id="R1bcc5fa8db9848f3" /><Relationship Type="http://schemas.openxmlformats.org/officeDocument/2006/relationships/slide" Target="/ppt/slides/slide3.xml" Id="Re193762954104cbd" /><Relationship Type="http://schemas.openxmlformats.org/officeDocument/2006/relationships/slide" Target="/ppt/slides/slide4.xml" Id="Rb04db5e03b624df0" /><Relationship Type="http://schemas.openxmlformats.org/officeDocument/2006/relationships/slide" Target="/ppt/slides/slide5.xml" Id="Rf65ea195928d4d53" /><Relationship Type="http://schemas.openxmlformats.org/officeDocument/2006/relationships/slide" Target="/ppt/slides/slide6.xml" Id="R1be6dbff86e84ead" /><Relationship Type="http://schemas.openxmlformats.org/officeDocument/2006/relationships/slide" Target="/ppt/slides/slide7.xml" Id="Rf5cae8f6a88845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d92755612a46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599bc04d24fe1" /><Relationship Type="http://schemas.openxmlformats.org/officeDocument/2006/relationships/theme" Target="/ppt/slideMasters/theme/theme1.xml" Id="Rfb3b99f9cc3d41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2599bc04d24f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af53f0caa45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375d85f2e49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7cc56f2ed47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7629ce60a4f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fd582d85b48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a42971cd94e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69b94248c4d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LIEBEKK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LIEBEKK INVEST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2 144 994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37 835 572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43 127 344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ALF RAGNAR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DAGFINN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MIKKELSEN ODDVAR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TOMREN AUD MARIT LIE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Gunnelandet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1621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929 535 502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LIEBEKK INVEST AS</a:t>
            </a:r>
          </a:p>
        </p:txBody>
      </p:sp>
    </p:spTree>
  </p:cSld>
  <p:clrMapOvr>
    <a:masterClrMapping xmlns:a="http://schemas.openxmlformats.org/drawingml/2006/main"/>
  </p:clrMapOvr>
</p:sld>
</file>