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9a846910d248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973af3331b412a"/>
  </p:sldMasterIdLst>
  <p:sldIdLst>
    <p:sldId xmlns:r="http://schemas.openxmlformats.org/officeDocument/2006/relationships" id="256" r:id="R09ca06a164d0438a"/>
    <p:sldId xmlns:r="http://schemas.openxmlformats.org/officeDocument/2006/relationships" id="257" r:id="R2f4486df0db34c77"/>
    <p:sldId xmlns:r="http://schemas.openxmlformats.org/officeDocument/2006/relationships" id="258" r:id="R0dd0d205a9704659"/>
    <p:sldId xmlns:r="http://schemas.openxmlformats.org/officeDocument/2006/relationships" id="259" r:id="R8cea7f60848c42f1"/>
    <p:sldId xmlns:r="http://schemas.openxmlformats.org/officeDocument/2006/relationships" id="260" r:id="R6ef428008c5545e6"/>
    <p:sldId xmlns:r="http://schemas.openxmlformats.org/officeDocument/2006/relationships" id="261" r:id="Rbc80fa408a0f48c2"/>
    <p:sldId xmlns:r="http://schemas.openxmlformats.org/officeDocument/2006/relationships" id="262" r:id="R2f1f1e7a75e249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73af3331b412a" /><Relationship Type="http://schemas.openxmlformats.org/officeDocument/2006/relationships/slide" Target="/ppt/slides/slide1.xml" Id="R09ca06a164d0438a" /><Relationship Type="http://schemas.openxmlformats.org/officeDocument/2006/relationships/slide" Target="/ppt/slides/slide2.xml" Id="R2f4486df0db34c77" /><Relationship Type="http://schemas.openxmlformats.org/officeDocument/2006/relationships/slide" Target="/ppt/slides/slide3.xml" Id="R0dd0d205a9704659" /><Relationship Type="http://schemas.openxmlformats.org/officeDocument/2006/relationships/slide" Target="/ppt/slides/slide4.xml" Id="R8cea7f60848c42f1" /><Relationship Type="http://schemas.openxmlformats.org/officeDocument/2006/relationships/slide" Target="/ppt/slides/slide5.xml" Id="R6ef428008c5545e6" /><Relationship Type="http://schemas.openxmlformats.org/officeDocument/2006/relationships/slide" Target="/ppt/slides/slide6.xml" Id="Rbc80fa408a0f48c2" /><Relationship Type="http://schemas.openxmlformats.org/officeDocument/2006/relationships/slide" Target="/ppt/slides/slide7.xml" Id="R2f1f1e7a75e249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ed1d4be9e43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2406580e042a3" /><Relationship Type="http://schemas.openxmlformats.org/officeDocument/2006/relationships/theme" Target="/ppt/slideMasters/theme/theme1.xml" Id="R1bf24b5f180d42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2406580e0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3372a40a94f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dcbf676bf43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a8369525a47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c85366bfc4c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c187008044b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86f0a41f947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39b9dc5384f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BRØDR. 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BRØDR. LIE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28 036 135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−602 560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41 044 897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48 629 112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LIEBEKK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Gunnelandet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1621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929 535 553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LIE AS</a:t>
            </a:r>
          </a:p>
        </p:txBody>
      </p:sp>
    </p:spTree>
  </p:cSld>
  <p:clrMapOvr>
    <a:masterClrMapping xmlns:a="http://schemas.openxmlformats.org/drawingml/2006/main"/>
  </p:clrMapOvr>
</p:sld>
</file>