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8fa788893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95b574a874448"/>
  </p:sldMasterIdLst>
  <p:sldIdLst>
    <p:sldId xmlns:r="http://schemas.openxmlformats.org/officeDocument/2006/relationships" id="256" r:id="Rf7b96945a9994bf4"/>
    <p:sldId xmlns:r="http://schemas.openxmlformats.org/officeDocument/2006/relationships" id="257" r:id="R709044dc93f04725"/>
    <p:sldId xmlns:r="http://schemas.openxmlformats.org/officeDocument/2006/relationships" id="258" r:id="Rd8793667923d4e60"/>
    <p:sldId xmlns:r="http://schemas.openxmlformats.org/officeDocument/2006/relationships" id="259" r:id="Rc4988fffd81b4c63"/>
    <p:sldId xmlns:r="http://schemas.openxmlformats.org/officeDocument/2006/relationships" id="260" r:id="R141f771fb85543bb"/>
    <p:sldId xmlns:r="http://schemas.openxmlformats.org/officeDocument/2006/relationships" id="261" r:id="R9e2648575d4048b2"/>
    <p:sldId xmlns:r="http://schemas.openxmlformats.org/officeDocument/2006/relationships" id="262" r:id="R45b5bcf8b836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95b574a874448" /><Relationship Type="http://schemas.openxmlformats.org/officeDocument/2006/relationships/slide" Target="/ppt/slides/slide1.xml" Id="Rf7b96945a9994bf4" /><Relationship Type="http://schemas.openxmlformats.org/officeDocument/2006/relationships/slide" Target="/ppt/slides/slide2.xml" Id="R709044dc93f04725" /><Relationship Type="http://schemas.openxmlformats.org/officeDocument/2006/relationships/slide" Target="/ppt/slides/slide3.xml" Id="Rd8793667923d4e60" /><Relationship Type="http://schemas.openxmlformats.org/officeDocument/2006/relationships/slide" Target="/ppt/slides/slide4.xml" Id="Rc4988fffd81b4c63" /><Relationship Type="http://schemas.openxmlformats.org/officeDocument/2006/relationships/slide" Target="/ppt/slides/slide5.xml" Id="R141f771fb85543bb" /><Relationship Type="http://schemas.openxmlformats.org/officeDocument/2006/relationships/slide" Target="/ppt/slides/slide6.xml" Id="R9e2648575d4048b2" /><Relationship Type="http://schemas.openxmlformats.org/officeDocument/2006/relationships/slide" Target="/ppt/slides/slide7.xml" Id="R45b5bcf8b836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e740426fb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a4c810ad4544" /><Relationship Type="http://schemas.openxmlformats.org/officeDocument/2006/relationships/theme" Target="/ppt/slideMasters/theme/theme1.xml" Id="R870e70d20429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6a4c810ad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0db6fce83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eb8003d4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f41034ca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b8d7632f6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bedac0371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9049f2d8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479bfa998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ESPEN OMMUNDSEN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OMMUNDSEN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OMMUNDSEN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OMMUNDSEN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OMMUNDSEN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OMMUNDSEN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OMMUNDSEN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OMMUNDSEN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OMMUNDSEN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929 541 642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OMMUNDSEN AS</a:t>
            </a:r>
          </a:p>
        </p:txBody>
      </p:sp>
    </p:spTree>
  </p:cSld>
  <p:clrMapOvr>
    <a:masterClrMapping xmlns:a="http://schemas.openxmlformats.org/drawingml/2006/main"/>
  </p:clrMapOvr>
</p:sld>
</file>