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49943b890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2534c39cf4d1c"/>
  </p:sldMasterIdLst>
  <p:sldIdLst>
    <p:sldId xmlns:r="http://schemas.openxmlformats.org/officeDocument/2006/relationships" id="256" r:id="Rcb6d8496577f440c"/>
    <p:sldId xmlns:r="http://schemas.openxmlformats.org/officeDocument/2006/relationships" id="257" r:id="Rda7f8983d41d4c4b"/>
    <p:sldId xmlns:r="http://schemas.openxmlformats.org/officeDocument/2006/relationships" id="258" r:id="Rc7688518ca0a4061"/>
    <p:sldId xmlns:r="http://schemas.openxmlformats.org/officeDocument/2006/relationships" id="259" r:id="R78da0fb367b145b9"/>
    <p:sldId xmlns:r="http://schemas.openxmlformats.org/officeDocument/2006/relationships" id="260" r:id="R4dae048ebffa4ba0"/>
    <p:sldId xmlns:r="http://schemas.openxmlformats.org/officeDocument/2006/relationships" id="261" r:id="R3d9c1d46816248f3"/>
    <p:sldId xmlns:r="http://schemas.openxmlformats.org/officeDocument/2006/relationships" id="262" r:id="Rbd75efb2e5ee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2534c39cf4d1c" /><Relationship Type="http://schemas.openxmlformats.org/officeDocument/2006/relationships/slide" Target="/ppt/slides/slide1.xml" Id="Rcb6d8496577f440c" /><Relationship Type="http://schemas.openxmlformats.org/officeDocument/2006/relationships/slide" Target="/ppt/slides/slide2.xml" Id="Rda7f8983d41d4c4b" /><Relationship Type="http://schemas.openxmlformats.org/officeDocument/2006/relationships/slide" Target="/ppt/slides/slide3.xml" Id="Rc7688518ca0a4061" /><Relationship Type="http://schemas.openxmlformats.org/officeDocument/2006/relationships/slide" Target="/ppt/slides/slide4.xml" Id="R78da0fb367b145b9" /><Relationship Type="http://schemas.openxmlformats.org/officeDocument/2006/relationships/slide" Target="/ppt/slides/slide5.xml" Id="R4dae048ebffa4ba0" /><Relationship Type="http://schemas.openxmlformats.org/officeDocument/2006/relationships/slide" Target="/ppt/slides/slide6.xml" Id="R3d9c1d46816248f3" /><Relationship Type="http://schemas.openxmlformats.org/officeDocument/2006/relationships/slide" Target="/ppt/slides/slide7.xml" Id="Rbd75efb2e5ee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acc934827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13e5d24c46a1" /><Relationship Type="http://schemas.openxmlformats.org/officeDocument/2006/relationships/theme" Target="/ppt/slideMasters/theme/theme1.xml" Id="R4be7d68f6a28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313e5d24c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da5d4b673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5e497c51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bdf1de129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1778d13aa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d4d6e05a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58ca26625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2cb07a66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SLETNER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SLETNER HOLDING AS ble etablert [år] og holder til i Varteig.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1 491 996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2 501 864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SLETNER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Furuholmveien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1735 Varteig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929 547 594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SLETNER HOLDING AS</a:t>
            </a:r>
          </a:p>
        </p:txBody>
      </p:sp>
    </p:spTree>
  </p:cSld>
  <p:clrMapOvr>
    <a:masterClrMapping xmlns:a="http://schemas.openxmlformats.org/drawingml/2006/main"/>
  </p:clrMapOvr>
</p:sld>
</file>