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8afe62de4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2eed308c549e6"/>
  </p:sldMasterIdLst>
  <p:sldIdLst>
    <p:sldId xmlns:r="http://schemas.openxmlformats.org/officeDocument/2006/relationships" id="256" r:id="Reeb1d57cf6d044d2"/>
    <p:sldId xmlns:r="http://schemas.openxmlformats.org/officeDocument/2006/relationships" id="257" r:id="Re2eb7d499e734521"/>
    <p:sldId xmlns:r="http://schemas.openxmlformats.org/officeDocument/2006/relationships" id="258" r:id="R160d3a35c6ed4d21"/>
    <p:sldId xmlns:r="http://schemas.openxmlformats.org/officeDocument/2006/relationships" id="259" r:id="Rc7e2364b0a2446ca"/>
    <p:sldId xmlns:r="http://schemas.openxmlformats.org/officeDocument/2006/relationships" id="260" r:id="Raef471c92a864052"/>
    <p:sldId xmlns:r="http://schemas.openxmlformats.org/officeDocument/2006/relationships" id="261" r:id="R7b7282a27cad4393"/>
    <p:sldId xmlns:r="http://schemas.openxmlformats.org/officeDocument/2006/relationships" id="262" r:id="R3a410b489dd5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2eed308c549e6" /><Relationship Type="http://schemas.openxmlformats.org/officeDocument/2006/relationships/slide" Target="/ppt/slides/slide1.xml" Id="Reeb1d57cf6d044d2" /><Relationship Type="http://schemas.openxmlformats.org/officeDocument/2006/relationships/slide" Target="/ppt/slides/slide2.xml" Id="Re2eb7d499e734521" /><Relationship Type="http://schemas.openxmlformats.org/officeDocument/2006/relationships/slide" Target="/ppt/slides/slide3.xml" Id="R160d3a35c6ed4d21" /><Relationship Type="http://schemas.openxmlformats.org/officeDocument/2006/relationships/slide" Target="/ppt/slides/slide4.xml" Id="Rc7e2364b0a2446ca" /><Relationship Type="http://schemas.openxmlformats.org/officeDocument/2006/relationships/slide" Target="/ppt/slides/slide5.xml" Id="Raef471c92a864052" /><Relationship Type="http://schemas.openxmlformats.org/officeDocument/2006/relationships/slide" Target="/ppt/slides/slide6.xml" Id="R7b7282a27cad4393" /><Relationship Type="http://schemas.openxmlformats.org/officeDocument/2006/relationships/slide" Target="/ppt/slides/slide7.xml" Id="R3a410b489dd5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1b4bf07c5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8f73415c47d3" /><Relationship Type="http://schemas.openxmlformats.org/officeDocument/2006/relationships/theme" Target="/ppt/slideMasters/theme/theme1.xml" Id="R6dc807c6c815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38f73415c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33f60c1ff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e02bfe1d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5fdfd108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05e7f792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59dccad56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22c62ec5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0ff3c9b2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SOLSTEN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SOLLOHUB STENSAKER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929 553 101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SOLSTEN HOLDING AS</a:t>
            </a:r>
          </a:p>
        </p:txBody>
      </p:sp>
    </p:spTree>
  </p:cSld>
  <p:clrMapOvr>
    <a:masterClrMapping xmlns:a="http://schemas.openxmlformats.org/drawingml/2006/main"/>
  </p:clrMapOvr>
</p:sld>
</file>