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4138164e0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7fa342390402b"/>
  </p:sldMasterIdLst>
  <p:sldIdLst>
    <p:sldId xmlns:r="http://schemas.openxmlformats.org/officeDocument/2006/relationships" id="256" r:id="R60cac50a995741eb"/>
    <p:sldId xmlns:r="http://schemas.openxmlformats.org/officeDocument/2006/relationships" id="257" r:id="R5bc06a4d38444460"/>
    <p:sldId xmlns:r="http://schemas.openxmlformats.org/officeDocument/2006/relationships" id="258" r:id="R51cb8dad97ae42ab"/>
    <p:sldId xmlns:r="http://schemas.openxmlformats.org/officeDocument/2006/relationships" id="259" r:id="Rc5884d1534a947ac"/>
    <p:sldId xmlns:r="http://schemas.openxmlformats.org/officeDocument/2006/relationships" id="260" r:id="R96c4d99ebae94b2a"/>
    <p:sldId xmlns:r="http://schemas.openxmlformats.org/officeDocument/2006/relationships" id="261" r:id="Raed2e67ccab24c8f"/>
    <p:sldId xmlns:r="http://schemas.openxmlformats.org/officeDocument/2006/relationships" id="262" r:id="R429aba5ade14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7fa342390402b" /><Relationship Type="http://schemas.openxmlformats.org/officeDocument/2006/relationships/slide" Target="/ppt/slides/slide1.xml" Id="R60cac50a995741eb" /><Relationship Type="http://schemas.openxmlformats.org/officeDocument/2006/relationships/slide" Target="/ppt/slides/slide2.xml" Id="R5bc06a4d38444460" /><Relationship Type="http://schemas.openxmlformats.org/officeDocument/2006/relationships/slide" Target="/ppt/slides/slide3.xml" Id="R51cb8dad97ae42ab" /><Relationship Type="http://schemas.openxmlformats.org/officeDocument/2006/relationships/slide" Target="/ppt/slides/slide4.xml" Id="Rc5884d1534a947ac" /><Relationship Type="http://schemas.openxmlformats.org/officeDocument/2006/relationships/slide" Target="/ppt/slides/slide5.xml" Id="R96c4d99ebae94b2a" /><Relationship Type="http://schemas.openxmlformats.org/officeDocument/2006/relationships/slide" Target="/ppt/slides/slide6.xml" Id="Raed2e67ccab24c8f" /><Relationship Type="http://schemas.openxmlformats.org/officeDocument/2006/relationships/slide" Target="/ppt/slides/slide7.xml" Id="R429aba5ade14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8395bf3dd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67b7ac5e4106" /><Relationship Type="http://schemas.openxmlformats.org/officeDocument/2006/relationships/theme" Target="/ppt/slideMasters/theme/theme1.xml" Id="Rac7bce5d8491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9367b7ac5e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0a9145ea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0ef09468f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9dd5b66a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1b38abd9e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4bc4be05f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b52aac005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29596267847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INGENIØRFIRMA STEPHENSEN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STEPHENSEN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INGENIØRFIRMA STEPHENSEN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STEPHENSEN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STEPHENSEN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STEPHENSEN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1 240 200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844 072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STEPHENSEN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STEPHENSEN ENDRÉ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STEPHENSEN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Tyrihansveien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1709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929 553 403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INGENIØRFIRMA STEPHENSEN AS</a:t>
            </a:r>
          </a:p>
        </p:txBody>
      </p:sp>
    </p:spTree>
  </p:cSld>
  <p:clrMapOvr>
    <a:masterClrMapping xmlns:a="http://schemas.openxmlformats.org/drawingml/2006/main"/>
  </p:clrMapOvr>
</p:sld>
</file>