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c99c6f39d41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2ffa383134e01"/>
  </p:sldMasterIdLst>
  <p:sldIdLst>
    <p:sldId xmlns:r="http://schemas.openxmlformats.org/officeDocument/2006/relationships" id="256" r:id="Reae9dafafcdc4a83"/>
    <p:sldId xmlns:r="http://schemas.openxmlformats.org/officeDocument/2006/relationships" id="257" r:id="R512972b327d24c08"/>
    <p:sldId xmlns:r="http://schemas.openxmlformats.org/officeDocument/2006/relationships" id="258" r:id="R0b42593ca22f4c18"/>
    <p:sldId xmlns:r="http://schemas.openxmlformats.org/officeDocument/2006/relationships" id="259" r:id="R93c6fda889354fef"/>
    <p:sldId xmlns:r="http://schemas.openxmlformats.org/officeDocument/2006/relationships" id="260" r:id="R3608a2e745f746eb"/>
    <p:sldId xmlns:r="http://schemas.openxmlformats.org/officeDocument/2006/relationships" id="261" r:id="R4843219d8a5f4234"/>
    <p:sldId xmlns:r="http://schemas.openxmlformats.org/officeDocument/2006/relationships" id="262" r:id="R3613b9bd2766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2ffa383134e01" /><Relationship Type="http://schemas.openxmlformats.org/officeDocument/2006/relationships/slide" Target="/ppt/slides/slide1.xml" Id="Reae9dafafcdc4a83" /><Relationship Type="http://schemas.openxmlformats.org/officeDocument/2006/relationships/slide" Target="/ppt/slides/slide2.xml" Id="R512972b327d24c08" /><Relationship Type="http://schemas.openxmlformats.org/officeDocument/2006/relationships/slide" Target="/ppt/slides/slide3.xml" Id="R0b42593ca22f4c18" /><Relationship Type="http://schemas.openxmlformats.org/officeDocument/2006/relationships/slide" Target="/ppt/slides/slide4.xml" Id="R93c6fda889354fef" /><Relationship Type="http://schemas.openxmlformats.org/officeDocument/2006/relationships/slide" Target="/ppt/slides/slide5.xml" Id="R3608a2e745f746eb" /><Relationship Type="http://schemas.openxmlformats.org/officeDocument/2006/relationships/slide" Target="/ppt/slides/slide6.xml" Id="R4843219d8a5f4234" /><Relationship Type="http://schemas.openxmlformats.org/officeDocument/2006/relationships/slide" Target="/ppt/slides/slide7.xml" Id="R3613b9bd2766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6abe8b2de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66c5a78e7443f" /><Relationship Type="http://schemas.openxmlformats.org/officeDocument/2006/relationships/theme" Target="/ppt/slideMasters/theme/theme1.xml" Id="Rccaef789d1d1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66c5a78e7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54bdecd0e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11c44afaf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c14a8746f46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11a818bbe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dac32e949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7b52261f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041cd2fe0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HOLMSTAD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−1 411 457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16 509 574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WESTGAARD HOLMEN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BOLSTAD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929 559 894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HOLMSTAD HOLDING AS</a:t>
            </a:r>
          </a:p>
        </p:txBody>
      </p:sp>
    </p:spTree>
  </p:cSld>
  <p:clrMapOvr>
    <a:masterClrMapping xmlns:a="http://schemas.openxmlformats.org/drawingml/2006/main"/>
  </p:clrMapOvr>
</p:sld>
</file>