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b84e2f361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53dc8496a4f59"/>
  </p:sldMasterIdLst>
  <p:sldIdLst>
    <p:sldId xmlns:r="http://schemas.openxmlformats.org/officeDocument/2006/relationships" id="256" r:id="Rab28618547d74943"/>
    <p:sldId xmlns:r="http://schemas.openxmlformats.org/officeDocument/2006/relationships" id="257" r:id="Ra81beced2d6d45f0"/>
    <p:sldId xmlns:r="http://schemas.openxmlformats.org/officeDocument/2006/relationships" id="258" r:id="Rc0e90ff5b39345df"/>
    <p:sldId xmlns:r="http://schemas.openxmlformats.org/officeDocument/2006/relationships" id="259" r:id="R93e5cdbf2cbf489a"/>
    <p:sldId xmlns:r="http://schemas.openxmlformats.org/officeDocument/2006/relationships" id="260" r:id="R1965a6abad8d46ec"/>
    <p:sldId xmlns:r="http://schemas.openxmlformats.org/officeDocument/2006/relationships" id="261" r:id="Rbcd393b3bade45b7"/>
    <p:sldId xmlns:r="http://schemas.openxmlformats.org/officeDocument/2006/relationships" id="262" r:id="R8c959c6985ef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53dc8496a4f59" /><Relationship Type="http://schemas.openxmlformats.org/officeDocument/2006/relationships/slide" Target="/ppt/slides/slide1.xml" Id="Rab28618547d74943" /><Relationship Type="http://schemas.openxmlformats.org/officeDocument/2006/relationships/slide" Target="/ppt/slides/slide2.xml" Id="Ra81beced2d6d45f0" /><Relationship Type="http://schemas.openxmlformats.org/officeDocument/2006/relationships/slide" Target="/ppt/slides/slide3.xml" Id="Rc0e90ff5b39345df" /><Relationship Type="http://schemas.openxmlformats.org/officeDocument/2006/relationships/slide" Target="/ppt/slides/slide4.xml" Id="R93e5cdbf2cbf489a" /><Relationship Type="http://schemas.openxmlformats.org/officeDocument/2006/relationships/slide" Target="/ppt/slides/slide5.xml" Id="R1965a6abad8d46ec" /><Relationship Type="http://schemas.openxmlformats.org/officeDocument/2006/relationships/slide" Target="/ppt/slides/slide6.xml" Id="Rbcd393b3bade45b7" /><Relationship Type="http://schemas.openxmlformats.org/officeDocument/2006/relationships/slide" Target="/ppt/slides/slide7.xml" Id="R8c959c6985ef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71299fa0d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cdc12c97452c" /><Relationship Type="http://schemas.openxmlformats.org/officeDocument/2006/relationships/theme" Target="/ppt/slideMasters/theme/theme1.xml" Id="R37ae570cc44d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fcdc12c97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aedcc8f26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bbe81e5e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84562be5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b96d5f5b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467c8423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e078b11b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ea4011a6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GREAKER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GREAKER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TUVA GREAKER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929 562 739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GREAKER INVEST AS</a:t>
            </a:r>
          </a:p>
        </p:txBody>
      </p:sp>
    </p:spTree>
  </p:cSld>
  <p:clrMapOvr>
    <a:masterClrMapping xmlns:a="http://schemas.openxmlformats.org/drawingml/2006/main"/>
  </p:clrMapOvr>
</p:sld>
</file>