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07451b9762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a54ad40f84231"/>
  </p:sldMasterIdLst>
  <p:sldIdLst>
    <p:sldId xmlns:r="http://schemas.openxmlformats.org/officeDocument/2006/relationships" id="256" r:id="Rcc8ca90156514a77"/>
    <p:sldId xmlns:r="http://schemas.openxmlformats.org/officeDocument/2006/relationships" id="257" r:id="R27c9b4b445544753"/>
    <p:sldId xmlns:r="http://schemas.openxmlformats.org/officeDocument/2006/relationships" id="258" r:id="Re575ce2139ab4c78"/>
    <p:sldId xmlns:r="http://schemas.openxmlformats.org/officeDocument/2006/relationships" id="259" r:id="R6fe9950d5f794cd7"/>
    <p:sldId xmlns:r="http://schemas.openxmlformats.org/officeDocument/2006/relationships" id="260" r:id="Rb53c9c2fe1ec4c0a"/>
    <p:sldId xmlns:r="http://schemas.openxmlformats.org/officeDocument/2006/relationships" id="261" r:id="R500be354864440b5"/>
    <p:sldId xmlns:r="http://schemas.openxmlformats.org/officeDocument/2006/relationships" id="262" r:id="Ra57f79717b73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a54ad40f84231" /><Relationship Type="http://schemas.openxmlformats.org/officeDocument/2006/relationships/slide" Target="/ppt/slides/slide1.xml" Id="Rcc8ca90156514a77" /><Relationship Type="http://schemas.openxmlformats.org/officeDocument/2006/relationships/slide" Target="/ppt/slides/slide2.xml" Id="R27c9b4b445544753" /><Relationship Type="http://schemas.openxmlformats.org/officeDocument/2006/relationships/slide" Target="/ppt/slides/slide3.xml" Id="Re575ce2139ab4c78" /><Relationship Type="http://schemas.openxmlformats.org/officeDocument/2006/relationships/slide" Target="/ppt/slides/slide4.xml" Id="R6fe9950d5f794cd7" /><Relationship Type="http://schemas.openxmlformats.org/officeDocument/2006/relationships/slide" Target="/ppt/slides/slide5.xml" Id="Rb53c9c2fe1ec4c0a" /><Relationship Type="http://schemas.openxmlformats.org/officeDocument/2006/relationships/slide" Target="/ppt/slides/slide6.xml" Id="R500be354864440b5" /><Relationship Type="http://schemas.openxmlformats.org/officeDocument/2006/relationships/slide" Target="/ppt/slides/slide7.xml" Id="Ra57f79717b73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88f261541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aa5dda5e4807" /><Relationship Type="http://schemas.openxmlformats.org/officeDocument/2006/relationships/theme" Target="/ppt/slideMasters/theme/theme1.xml" Id="R14c08a6bfda4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4aa5dda5e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71a10e4f1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b7644012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c768a3a841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ab84b7fb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eb8621e6a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7aac04450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41203c2d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I.E.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I.E.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I.E. CONSULT AS ble etablert [år] og holder til i Nykirke.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I.E.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I.E.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I.E.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I.E.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ERSHOV ILYA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I.E.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3180 Nykirke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929 564 847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I.E. CONSULT AS</a:t>
            </a:r>
          </a:p>
        </p:txBody>
      </p:sp>
    </p:spTree>
  </p:cSld>
  <p:clrMapOvr>
    <a:masterClrMapping xmlns:a="http://schemas.openxmlformats.org/drawingml/2006/main"/>
  </p:clrMapOvr>
</p:sld>
</file>