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61c3bef49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f235aa6d249dd"/>
  </p:sldMasterIdLst>
  <p:sldIdLst>
    <p:sldId xmlns:r="http://schemas.openxmlformats.org/officeDocument/2006/relationships" id="256" r:id="R9c55189fc8174a05"/>
    <p:sldId xmlns:r="http://schemas.openxmlformats.org/officeDocument/2006/relationships" id="257" r:id="Rd0df08fb8eaa49f8"/>
    <p:sldId xmlns:r="http://schemas.openxmlformats.org/officeDocument/2006/relationships" id="258" r:id="R0248b67f46034463"/>
    <p:sldId xmlns:r="http://schemas.openxmlformats.org/officeDocument/2006/relationships" id="259" r:id="R92a8acfa8b744eb4"/>
    <p:sldId xmlns:r="http://schemas.openxmlformats.org/officeDocument/2006/relationships" id="260" r:id="Rc1bf15fc7b0044d0"/>
    <p:sldId xmlns:r="http://schemas.openxmlformats.org/officeDocument/2006/relationships" id="261" r:id="R6e2245650d4a46f9"/>
    <p:sldId xmlns:r="http://schemas.openxmlformats.org/officeDocument/2006/relationships" id="262" r:id="R81de6106e162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f235aa6d249dd" /><Relationship Type="http://schemas.openxmlformats.org/officeDocument/2006/relationships/slide" Target="/ppt/slides/slide1.xml" Id="R9c55189fc8174a05" /><Relationship Type="http://schemas.openxmlformats.org/officeDocument/2006/relationships/slide" Target="/ppt/slides/slide2.xml" Id="Rd0df08fb8eaa49f8" /><Relationship Type="http://schemas.openxmlformats.org/officeDocument/2006/relationships/slide" Target="/ppt/slides/slide3.xml" Id="R0248b67f46034463" /><Relationship Type="http://schemas.openxmlformats.org/officeDocument/2006/relationships/slide" Target="/ppt/slides/slide4.xml" Id="R92a8acfa8b744eb4" /><Relationship Type="http://schemas.openxmlformats.org/officeDocument/2006/relationships/slide" Target="/ppt/slides/slide5.xml" Id="Rc1bf15fc7b0044d0" /><Relationship Type="http://schemas.openxmlformats.org/officeDocument/2006/relationships/slide" Target="/ppt/slides/slide6.xml" Id="R6e2245650d4a46f9" /><Relationship Type="http://schemas.openxmlformats.org/officeDocument/2006/relationships/slide" Target="/ppt/slides/slide7.xml" Id="R81de6106e162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d3781cb00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f5d30c9c4128" /><Relationship Type="http://schemas.openxmlformats.org/officeDocument/2006/relationships/theme" Target="/ppt/slideMasters/theme/theme1.xml" Id="R9bf3e1f2b878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cf5d30c9c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5ccc056d1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aaf721c7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9245969c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ace5a262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6ce11ba1c43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9f8589d7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9cd6b1fb1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BIL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38 746 681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FARCORP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ADRIAN E FOSSUM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BIL AS</a:t>
            </a:r>
          </a:p>
        </p:txBody>
      </p:sp>
    </p:spTree>
  </p:cSld>
  <p:clrMapOvr>
    <a:masterClrMapping xmlns:a="http://schemas.openxmlformats.org/drawingml/2006/main"/>
  </p:clrMapOvr>
</p:sld>
</file>