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16926cc5ad49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6f519f31484c70"/>
  </p:sldMasterIdLst>
  <p:sldIdLst>
    <p:sldId xmlns:r="http://schemas.openxmlformats.org/officeDocument/2006/relationships" id="256" r:id="R69bebe34f8ef42e9"/>
    <p:sldId xmlns:r="http://schemas.openxmlformats.org/officeDocument/2006/relationships" id="257" r:id="R2d72a0a7e7cd48c2"/>
    <p:sldId xmlns:r="http://schemas.openxmlformats.org/officeDocument/2006/relationships" id="258" r:id="R959b9520181a4d6b"/>
    <p:sldId xmlns:r="http://schemas.openxmlformats.org/officeDocument/2006/relationships" id="259" r:id="Rc0ef821aca8e4286"/>
    <p:sldId xmlns:r="http://schemas.openxmlformats.org/officeDocument/2006/relationships" id="260" r:id="Rabfce9968a60404b"/>
    <p:sldId xmlns:r="http://schemas.openxmlformats.org/officeDocument/2006/relationships" id="261" r:id="Rd0f3f2c22be140dc"/>
    <p:sldId xmlns:r="http://schemas.openxmlformats.org/officeDocument/2006/relationships" id="262" r:id="Raa7974ef9b5442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6f519f31484c70" /><Relationship Type="http://schemas.openxmlformats.org/officeDocument/2006/relationships/slide" Target="/ppt/slides/slide1.xml" Id="R69bebe34f8ef42e9" /><Relationship Type="http://schemas.openxmlformats.org/officeDocument/2006/relationships/slide" Target="/ppt/slides/slide2.xml" Id="R2d72a0a7e7cd48c2" /><Relationship Type="http://schemas.openxmlformats.org/officeDocument/2006/relationships/slide" Target="/ppt/slides/slide3.xml" Id="R959b9520181a4d6b" /><Relationship Type="http://schemas.openxmlformats.org/officeDocument/2006/relationships/slide" Target="/ppt/slides/slide4.xml" Id="Rc0ef821aca8e4286" /><Relationship Type="http://schemas.openxmlformats.org/officeDocument/2006/relationships/slide" Target="/ppt/slides/slide5.xml" Id="Rabfce9968a60404b" /><Relationship Type="http://schemas.openxmlformats.org/officeDocument/2006/relationships/slide" Target="/ppt/slides/slide6.xml" Id="Rd0f3f2c22be140dc" /><Relationship Type="http://schemas.openxmlformats.org/officeDocument/2006/relationships/slide" Target="/ppt/slides/slide7.xml" Id="Raa7974ef9b5442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4006a2a3340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47094949b4b27" /><Relationship Type="http://schemas.openxmlformats.org/officeDocument/2006/relationships/theme" Target="/ppt/slideMasters/theme/theme1.xml" Id="R85e4eaeecfee48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147094949b4b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f980712e14d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d26a838af46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7bb797eff41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e57a68b4f46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7e389258143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88b4a4b5b49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b7a8ef2e944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IWO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IWO AS ble etablert [år] og holder til i Høyanger.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300 456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1 111 149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1 113 614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WOLFF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 Hjetland veg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6993 Høyanger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929 572 475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 AS</a:t>
            </a:r>
          </a:p>
        </p:txBody>
      </p:sp>
    </p:spTree>
  </p:cSld>
  <p:clrMapOvr>
    <a:masterClrMapping xmlns:a="http://schemas.openxmlformats.org/drawingml/2006/main"/>
  </p:clrMapOvr>
</p:sld>
</file>