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66030f2c0a40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4139102b28481a"/>
  </p:sldMasterIdLst>
  <p:sldIdLst>
    <p:sldId xmlns:r="http://schemas.openxmlformats.org/officeDocument/2006/relationships" id="256" r:id="R12987f0f3a2d40da"/>
    <p:sldId xmlns:r="http://schemas.openxmlformats.org/officeDocument/2006/relationships" id="257" r:id="Rf7655d0ed65b45f0"/>
    <p:sldId xmlns:r="http://schemas.openxmlformats.org/officeDocument/2006/relationships" id="258" r:id="Rbf4170269da14844"/>
    <p:sldId xmlns:r="http://schemas.openxmlformats.org/officeDocument/2006/relationships" id="259" r:id="Rdb385576489b499c"/>
    <p:sldId xmlns:r="http://schemas.openxmlformats.org/officeDocument/2006/relationships" id="260" r:id="Raf6f685d21714b1a"/>
    <p:sldId xmlns:r="http://schemas.openxmlformats.org/officeDocument/2006/relationships" id="261" r:id="R2a698a9148ee451a"/>
    <p:sldId xmlns:r="http://schemas.openxmlformats.org/officeDocument/2006/relationships" id="262" r:id="R7ddf3a3d4ca045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4139102b28481a" /><Relationship Type="http://schemas.openxmlformats.org/officeDocument/2006/relationships/slide" Target="/ppt/slides/slide1.xml" Id="R12987f0f3a2d40da" /><Relationship Type="http://schemas.openxmlformats.org/officeDocument/2006/relationships/slide" Target="/ppt/slides/slide2.xml" Id="Rf7655d0ed65b45f0" /><Relationship Type="http://schemas.openxmlformats.org/officeDocument/2006/relationships/slide" Target="/ppt/slides/slide3.xml" Id="Rbf4170269da14844" /><Relationship Type="http://schemas.openxmlformats.org/officeDocument/2006/relationships/slide" Target="/ppt/slides/slide4.xml" Id="Rdb385576489b499c" /><Relationship Type="http://schemas.openxmlformats.org/officeDocument/2006/relationships/slide" Target="/ppt/slides/slide5.xml" Id="Raf6f685d21714b1a" /><Relationship Type="http://schemas.openxmlformats.org/officeDocument/2006/relationships/slide" Target="/ppt/slides/slide6.xml" Id="R2a698a9148ee451a" /><Relationship Type="http://schemas.openxmlformats.org/officeDocument/2006/relationships/slide" Target="/ppt/slides/slide7.xml" Id="R7ddf3a3d4ca045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9648cf61247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5e8349c444ec2" /><Relationship Type="http://schemas.openxmlformats.org/officeDocument/2006/relationships/theme" Target="/ppt/slideMasters/theme/theme1.xml" Id="R8f61f3d7d45140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a5e8349c444e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e5ae41d3b48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181c5a0ac42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683eb1cce46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f59ea44af47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e62cfcbf349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50e21d3634c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7374bf77845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ATAM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25 275 508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−2 720 173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−2 717 694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−2 672 412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3 131 998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AKNA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&amp; AS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MGU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NICE TRY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Eterveien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929 578 171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AS</a:t>
            </a:r>
          </a:p>
        </p:txBody>
      </p:sp>
    </p:spTree>
  </p:cSld>
  <p:clrMapOvr>
    <a:masterClrMapping xmlns:a="http://schemas.openxmlformats.org/drawingml/2006/main"/>
  </p:clrMapOvr>
</p:sld>
</file>