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9133d3c7c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f79c10d6b4e1a"/>
  </p:sldMasterIdLst>
  <p:sldIdLst>
    <p:sldId xmlns:r="http://schemas.openxmlformats.org/officeDocument/2006/relationships" id="256" r:id="R7db7ef5aed414247"/>
    <p:sldId xmlns:r="http://schemas.openxmlformats.org/officeDocument/2006/relationships" id="257" r:id="Raa41aab18a214730"/>
    <p:sldId xmlns:r="http://schemas.openxmlformats.org/officeDocument/2006/relationships" id="258" r:id="R7061a082b6de42dc"/>
    <p:sldId xmlns:r="http://schemas.openxmlformats.org/officeDocument/2006/relationships" id="259" r:id="R2253a8e755ba485f"/>
    <p:sldId xmlns:r="http://schemas.openxmlformats.org/officeDocument/2006/relationships" id="260" r:id="R5c4f2985adb44a66"/>
    <p:sldId xmlns:r="http://schemas.openxmlformats.org/officeDocument/2006/relationships" id="261" r:id="Rf48f3c72a6e34127"/>
    <p:sldId xmlns:r="http://schemas.openxmlformats.org/officeDocument/2006/relationships" id="262" r:id="R2818ce7a21b6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f79c10d6b4e1a" /><Relationship Type="http://schemas.openxmlformats.org/officeDocument/2006/relationships/slide" Target="/ppt/slides/slide1.xml" Id="R7db7ef5aed414247" /><Relationship Type="http://schemas.openxmlformats.org/officeDocument/2006/relationships/slide" Target="/ppt/slides/slide2.xml" Id="Raa41aab18a214730" /><Relationship Type="http://schemas.openxmlformats.org/officeDocument/2006/relationships/slide" Target="/ppt/slides/slide3.xml" Id="R7061a082b6de42dc" /><Relationship Type="http://schemas.openxmlformats.org/officeDocument/2006/relationships/slide" Target="/ppt/slides/slide4.xml" Id="R2253a8e755ba485f" /><Relationship Type="http://schemas.openxmlformats.org/officeDocument/2006/relationships/slide" Target="/ppt/slides/slide5.xml" Id="R5c4f2985adb44a66" /><Relationship Type="http://schemas.openxmlformats.org/officeDocument/2006/relationships/slide" Target="/ppt/slides/slide6.xml" Id="Rf48f3c72a6e34127" /><Relationship Type="http://schemas.openxmlformats.org/officeDocument/2006/relationships/slide" Target="/ppt/slides/slide7.xml" Id="R2818ce7a21b6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64a03bbbb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1d1c48da428b" /><Relationship Type="http://schemas.openxmlformats.org/officeDocument/2006/relationships/theme" Target="/ppt/slideMasters/theme/theme1.xml" Id="R9a135691a80f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d1d1c48da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1586a5a3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619a57f3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12fe0569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630ac3a4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ea7a0260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ee02c071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0d4031f0a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