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e3ef1c945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15eccde244a87"/>
  </p:sldMasterIdLst>
  <p:sldIdLst>
    <p:sldId xmlns:r="http://schemas.openxmlformats.org/officeDocument/2006/relationships" id="256" r:id="R04e0fde7ebc24bac"/>
    <p:sldId xmlns:r="http://schemas.openxmlformats.org/officeDocument/2006/relationships" id="257" r:id="Rb0f83b82074d4c97"/>
    <p:sldId xmlns:r="http://schemas.openxmlformats.org/officeDocument/2006/relationships" id="258" r:id="R5bf69f20b8e34b6e"/>
    <p:sldId xmlns:r="http://schemas.openxmlformats.org/officeDocument/2006/relationships" id="259" r:id="R811d62ae7b2e46ac"/>
    <p:sldId xmlns:r="http://schemas.openxmlformats.org/officeDocument/2006/relationships" id="260" r:id="R23e2b60ca92d48b1"/>
    <p:sldId xmlns:r="http://schemas.openxmlformats.org/officeDocument/2006/relationships" id="261" r:id="Rbc24084fbe3e4ec5"/>
    <p:sldId xmlns:r="http://schemas.openxmlformats.org/officeDocument/2006/relationships" id="262" r:id="R1f946a51e11e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15eccde244a87" /><Relationship Type="http://schemas.openxmlformats.org/officeDocument/2006/relationships/slide" Target="/ppt/slides/slide1.xml" Id="R04e0fde7ebc24bac" /><Relationship Type="http://schemas.openxmlformats.org/officeDocument/2006/relationships/slide" Target="/ppt/slides/slide2.xml" Id="Rb0f83b82074d4c97" /><Relationship Type="http://schemas.openxmlformats.org/officeDocument/2006/relationships/slide" Target="/ppt/slides/slide3.xml" Id="R5bf69f20b8e34b6e" /><Relationship Type="http://schemas.openxmlformats.org/officeDocument/2006/relationships/slide" Target="/ppt/slides/slide4.xml" Id="R811d62ae7b2e46ac" /><Relationship Type="http://schemas.openxmlformats.org/officeDocument/2006/relationships/slide" Target="/ppt/slides/slide5.xml" Id="R23e2b60ca92d48b1" /><Relationship Type="http://schemas.openxmlformats.org/officeDocument/2006/relationships/slide" Target="/ppt/slides/slide6.xml" Id="Rbc24084fbe3e4ec5" /><Relationship Type="http://schemas.openxmlformats.org/officeDocument/2006/relationships/slide" Target="/ppt/slides/slide7.xml" Id="R1f946a51e11e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84a48cb64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bb1edab548cd" /><Relationship Type="http://schemas.openxmlformats.org/officeDocument/2006/relationships/theme" Target="/ppt/slideMasters/theme/theme1.xml" Id="R5e68a8d673db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8bb1edab5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a8b09c27c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743aacd8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7b5df5178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dd96a0ecb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109f7267c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0c75a831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bff8de0fc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EKO RENHOLD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 RENHOLD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KHALID MOHAMMED KHALID HAMID AL-SILEFANEE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929 583 337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 RENHOLD AS</a:t>
            </a:r>
          </a:p>
        </p:txBody>
      </p:sp>
    </p:spTree>
  </p:cSld>
  <p:clrMapOvr>
    <a:masterClrMapping xmlns:a="http://schemas.openxmlformats.org/drawingml/2006/main"/>
  </p:clrMapOvr>
</p:sld>
</file>