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c3e0d1445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7e6bb433147d3"/>
  </p:sldMasterIdLst>
  <p:sldIdLst>
    <p:sldId xmlns:r="http://schemas.openxmlformats.org/officeDocument/2006/relationships" id="256" r:id="R2465d5f1224c4b52"/>
    <p:sldId xmlns:r="http://schemas.openxmlformats.org/officeDocument/2006/relationships" id="257" r:id="R8926a95949654f3a"/>
    <p:sldId xmlns:r="http://schemas.openxmlformats.org/officeDocument/2006/relationships" id="258" r:id="R6e2d6ce7461b47cf"/>
    <p:sldId xmlns:r="http://schemas.openxmlformats.org/officeDocument/2006/relationships" id="259" r:id="R980eb3a62ec84007"/>
    <p:sldId xmlns:r="http://schemas.openxmlformats.org/officeDocument/2006/relationships" id="260" r:id="R491422b326bf4ca1"/>
    <p:sldId xmlns:r="http://schemas.openxmlformats.org/officeDocument/2006/relationships" id="261" r:id="R753aef23155b411c"/>
    <p:sldId xmlns:r="http://schemas.openxmlformats.org/officeDocument/2006/relationships" id="262" r:id="Re1a673d1eebb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7e6bb433147d3" /><Relationship Type="http://schemas.openxmlformats.org/officeDocument/2006/relationships/slide" Target="/ppt/slides/slide1.xml" Id="R2465d5f1224c4b52" /><Relationship Type="http://schemas.openxmlformats.org/officeDocument/2006/relationships/slide" Target="/ppt/slides/slide2.xml" Id="R8926a95949654f3a" /><Relationship Type="http://schemas.openxmlformats.org/officeDocument/2006/relationships/slide" Target="/ppt/slides/slide3.xml" Id="R6e2d6ce7461b47cf" /><Relationship Type="http://schemas.openxmlformats.org/officeDocument/2006/relationships/slide" Target="/ppt/slides/slide4.xml" Id="R980eb3a62ec84007" /><Relationship Type="http://schemas.openxmlformats.org/officeDocument/2006/relationships/slide" Target="/ppt/slides/slide5.xml" Id="R491422b326bf4ca1" /><Relationship Type="http://schemas.openxmlformats.org/officeDocument/2006/relationships/slide" Target="/ppt/slides/slide6.xml" Id="R753aef23155b411c" /><Relationship Type="http://schemas.openxmlformats.org/officeDocument/2006/relationships/slide" Target="/ppt/slides/slide7.xml" Id="Re1a673d1eebb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fa836599f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0b77500845d2" /><Relationship Type="http://schemas.openxmlformats.org/officeDocument/2006/relationships/theme" Target="/ppt/slideMasters/theme/theme1.xml" Id="Rdc11032a7612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e0b775008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524951c2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76a5da24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1365d728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fc6e6fbd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763e5977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a7f45631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17f8889c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AILE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AILE TEAM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MOHAMED ALI SAMSAM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SALAH MOHAMED ALI OMAR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929 587 758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