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68aa8e1e0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967684807418b"/>
  </p:sldMasterIdLst>
  <p:sldIdLst>
    <p:sldId xmlns:r="http://schemas.openxmlformats.org/officeDocument/2006/relationships" id="256" r:id="Rd332638c11d54d84"/>
    <p:sldId xmlns:r="http://schemas.openxmlformats.org/officeDocument/2006/relationships" id="257" r:id="R2e886d3692e64d46"/>
    <p:sldId xmlns:r="http://schemas.openxmlformats.org/officeDocument/2006/relationships" id="258" r:id="Rc68b5ee50bce44bd"/>
    <p:sldId xmlns:r="http://schemas.openxmlformats.org/officeDocument/2006/relationships" id="259" r:id="R4b60faaf18f04672"/>
    <p:sldId xmlns:r="http://schemas.openxmlformats.org/officeDocument/2006/relationships" id="260" r:id="R52d441e52c2f4aa9"/>
    <p:sldId xmlns:r="http://schemas.openxmlformats.org/officeDocument/2006/relationships" id="261" r:id="R6319c302b27042b2"/>
    <p:sldId xmlns:r="http://schemas.openxmlformats.org/officeDocument/2006/relationships" id="262" r:id="R825e2e8fa7f7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967684807418b" /><Relationship Type="http://schemas.openxmlformats.org/officeDocument/2006/relationships/slide" Target="/ppt/slides/slide1.xml" Id="Rd332638c11d54d84" /><Relationship Type="http://schemas.openxmlformats.org/officeDocument/2006/relationships/slide" Target="/ppt/slides/slide2.xml" Id="R2e886d3692e64d46" /><Relationship Type="http://schemas.openxmlformats.org/officeDocument/2006/relationships/slide" Target="/ppt/slides/slide3.xml" Id="Rc68b5ee50bce44bd" /><Relationship Type="http://schemas.openxmlformats.org/officeDocument/2006/relationships/slide" Target="/ppt/slides/slide4.xml" Id="R4b60faaf18f04672" /><Relationship Type="http://schemas.openxmlformats.org/officeDocument/2006/relationships/slide" Target="/ppt/slides/slide5.xml" Id="R52d441e52c2f4aa9" /><Relationship Type="http://schemas.openxmlformats.org/officeDocument/2006/relationships/slide" Target="/ppt/slides/slide6.xml" Id="R6319c302b27042b2" /><Relationship Type="http://schemas.openxmlformats.org/officeDocument/2006/relationships/slide" Target="/ppt/slides/slide7.xml" Id="R825e2e8fa7f7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ef9c1c7a0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476778bdc4b47" /><Relationship Type="http://schemas.openxmlformats.org/officeDocument/2006/relationships/theme" Target="/ppt/slideMasters/theme/theme1.xml" Id="R4ae65dd20e374d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476778bdc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a92c07162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feea2cab2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5dfa062d9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3189465ca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eb0ae42d3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289ca4c2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07dead783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ØSTKYST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ØSTKYST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ØSTKYST EIENDOM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ØSTKYST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ØSTKYST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ØSTKYST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ØSTKYST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FIKSE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ØSTKYST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Vindalveien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929 592 549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ØSTKYST EIENDOM AS</a:t>
            </a:r>
          </a:p>
        </p:txBody>
      </p:sp>
    </p:spTree>
  </p:cSld>
  <p:clrMapOvr>
    <a:masterClrMapping xmlns:a="http://schemas.openxmlformats.org/drawingml/2006/main"/>
  </p:clrMapOvr>
</p:sld>
</file>