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3c003ac40b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c21fdfcb747b0"/>
  </p:sldMasterIdLst>
  <p:sldIdLst>
    <p:sldId xmlns:r="http://schemas.openxmlformats.org/officeDocument/2006/relationships" id="256" r:id="Ra498fba7f67d4d14"/>
    <p:sldId xmlns:r="http://schemas.openxmlformats.org/officeDocument/2006/relationships" id="257" r:id="Re5b25791171e48e8"/>
    <p:sldId xmlns:r="http://schemas.openxmlformats.org/officeDocument/2006/relationships" id="258" r:id="R8041e46bbe1443b4"/>
    <p:sldId xmlns:r="http://schemas.openxmlformats.org/officeDocument/2006/relationships" id="259" r:id="Rdcef32c107a2499e"/>
    <p:sldId xmlns:r="http://schemas.openxmlformats.org/officeDocument/2006/relationships" id="260" r:id="R40c5b45d872f4dc2"/>
    <p:sldId xmlns:r="http://schemas.openxmlformats.org/officeDocument/2006/relationships" id="261" r:id="R6331a34a7a7543c4"/>
    <p:sldId xmlns:r="http://schemas.openxmlformats.org/officeDocument/2006/relationships" id="262" r:id="R828c8755d3b1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c21fdfcb747b0" /><Relationship Type="http://schemas.openxmlformats.org/officeDocument/2006/relationships/slide" Target="/ppt/slides/slide1.xml" Id="Ra498fba7f67d4d14" /><Relationship Type="http://schemas.openxmlformats.org/officeDocument/2006/relationships/slide" Target="/ppt/slides/slide2.xml" Id="Re5b25791171e48e8" /><Relationship Type="http://schemas.openxmlformats.org/officeDocument/2006/relationships/slide" Target="/ppt/slides/slide3.xml" Id="R8041e46bbe1443b4" /><Relationship Type="http://schemas.openxmlformats.org/officeDocument/2006/relationships/slide" Target="/ppt/slides/slide4.xml" Id="Rdcef32c107a2499e" /><Relationship Type="http://schemas.openxmlformats.org/officeDocument/2006/relationships/slide" Target="/ppt/slides/slide5.xml" Id="R40c5b45d872f4dc2" /><Relationship Type="http://schemas.openxmlformats.org/officeDocument/2006/relationships/slide" Target="/ppt/slides/slide6.xml" Id="R6331a34a7a7543c4" /><Relationship Type="http://schemas.openxmlformats.org/officeDocument/2006/relationships/slide" Target="/ppt/slides/slide7.xml" Id="R828c8755d3b1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5f82ee94a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33a3869b04262" /><Relationship Type="http://schemas.openxmlformats.org/officeDocument/2006/relationships/theme" Target="/ppt/slideMasters/theme/theme1.xml" Id="R3f147063821f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33a3869b0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8ddf547ee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8d8adf864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9ab9b16f2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facd3f6a0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daa393f92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5147528345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a8f970bc4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A-OMSORG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A-OMSORG EIENDOM AS ble etablert [år] og holder til i Kodal.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1 994 653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7 707 144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A-OMSORG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3243 Kodal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929 594 223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