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739e3ea82f45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e73b83a0cd44b7"/>
  </p:sldMasterIdLst>
  <p:sldIdLst>
    <p:sldId xmlns:r="http://schemas.openxmlformats.org/officeDocument/2006/relationships" id="256" r:id="R9fbfacf687a74720"/>
    <p:sldId xmlns:r="http://schemas.openxmlformats.org/officeDocument/2006/relationships" id="257" r:id="R45f2983c616b40e1"/>
    <p:sldId xmlns:r="http://schemas.openxmlformats.org/officeDocument/2006/relationships" id="258" r:id="R1220d3198a164c75"/>
    <p:sldId xmlns:r="http://schemas.openxmlformats.org/officeDocument/2006/relationships" id="259" r:id="Rf9ebc1f4b33749b7"/>
    <p:sldId xmlns:r="http://schemas.openxmlformats.org/officeDocument/2006/relationships" id="260" r:id="Rd714fa719bab4327"/>
    <p:sldId xmlns:r="http://schemas.openxmlformats.org/officeDocument/2006/relationships" id="261" r:id="Rcba444e9a8da4c1b"/>
    <p:sldId xmlns:r="http://schemas.openxmlformats.org/officeDocument/2006/relationships" id="262" r:id="R7693c7cf2e4347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e73b83a0cd44b7" /><Relationship Type="http://schemas.openxmlformats.org/officeDocument/2006/relationships/slide" Target="/ppt/slides/slide1.xml" Id="R9fbfacf687a74720" /><Relationship Type="http://schemas.openxmlformats.org/officeDocument/2006/relationships/slide" Target="/ppt/slides/slide2.xml" Id="R45f2983c616b40e1" /><Relationship Type="http://schemas.openxmlformats.org/officeDocument/2006/relationships/slide" Target="/ppt/slides/slide3.xml" Id="R1220d3198a164c75" /><Relationship Type="http://schemas.openxmlformats.org/officeDocument/2006/relationships/slide" Target="/ppt/slides/slide4.xml" Id="Rf9ebc1f4b33749b7" /><Relationship Type="http://schemas.openxmlformats.org/officeDocument/2006/relationships/slide" Target="/ppt/slides/slide5.xml" Id="Rd714fa719bab4327" /><Relationship Type="http://schemas.openxmlformats.org/officeDocument/2006/relationships/slide" Target="/ppt/slides/slide6.xml" Id="Rcba444e9a8da4c1b" /><Relationship Type="http://schemas.openxmlformats.org/officeDocument/2006/relationships/slide" Target="/ppt/slides/slide7.xml" Id="R7693c7cf2e4347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00571e76c44d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246f26ca2429e" /><Relationship Type="http://schemas.openxmlformats.org/officeDocument/2006/relationships/theme" Target="/ppt/slideMasters/theme/theme1.xml" Id="R682c08b67a1648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e246f26ca242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bfdd071544b6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cee84dd2f4d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94e78b2f84a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86e60433504c4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d075dcfcb4d2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5c9c20cc04c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375acee2944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BRØDRENE NORDBØ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NORDBØ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BRØDRENE NORDBØ HOLDING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NORDBØ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NORDBØ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NORDBØ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29 990 605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361 123 935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391 353 935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NORDBØ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NORDBØ AS  –  74,1 %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REIDAR EIE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HILDEGUNN EVENSTAD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TONE-BRIT NORDBØ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HELENE OLUFSEN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ROLV HELGE MOTLAND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NORDBØ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4100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929 594 304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BRØDRENE NORDBØ HOLDING AS</a:t>
            </a:r>
          </a:p>
        </p:txBody>
      </p:sp>
    </p:spTree>
  </p:cSld>
  <p:clrMapOvr>
    <a:masterClrMapping xmlns:a="http://schemas.openxmlformats.org/drawingml/2006/main"/>
  </p:clrMapOvr>
</p:sld>
</file>