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0d4de29af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aa9d3537e407f"/>
  </p:sldMasterIdLst>
  <p:sldIdLst>
    <p:sldId xmlns:r="http://schemas.openxmlformats.org/officeDocument/2006/relationships" id="256" r:id="Rbd34123b502c4b07"/>
    <p:sldId xmlns:r="http://schemas.openxmlformats.org/officeDocument/2006/relationships" id="257" r:id="R8cdbbcd591cb407c"/>
    <p:sldId xmlns:r="http://schemas.openxmlformats.org/officeDocument/2006/relationships" id="258" r:id="R9baf7dc64f1c41e8"/>
    <p:sldId xmlns:r="http://schemas.openxmlformats.org/officeDocument/2006/relationships" id="259" r:id="R2fad95d466a24728"/>
    <p:sldId xmlns:r="http://schemas.openxmlformats.org/officeDocument/2006/relationships" id="260" r:id="Ra1f05cb5a6bd4546"/>
    <p:sldId xmlns:r="http://schemas.openxmlformats.org/officeDocument/2006/relationships" id="261" r:id="R9b9a779f49394250"/>
    <p:sldId xmlns:r="http://schemas.openxmlformats.org/officeDocument/2006/relationships" id="262" r:id="R6e75fad58c22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aa9d3537e407f" /><Relationship Type="http://schemas.openxmlformats.org/officeDocument/2006/relationships/slide" Target="/ppt/slides/slide1.xml" Id="Rbd34123b502c4b07" /><Relationship Type="http://schemas.openxmlformats.org/officeDocument/2006/relationships/slide" Target="/ppt/slides/slide2.xml" Id="R8cdbbcd591cb407c" /><Relationship Type="http://schemas.openxmlformats.org/officeDocument/2006/relationships/slide" Target="/ppt/slides/slide3.xml" Id="R9baf7dc64f1c41e8" /><Relationship Type="http://schemas.openxmlformats.org/officeDocument/2006/relationships/slide" Target="/ppt/slides/slide4.xml" Id="R2fad95d466a24728" /><Relationship Type="http://schemas.openxmlformats.org/officeDocument/2006/relationships/slide" Target="/ppt/slides/slide5.xml" Id="Ra1f05cb5a6bd4546" /><Relationship Type="http://schemas.openxmlformats.org/officeDocument/2006/relationships/slide" Target="/ppt/slides/slide6.xml" Id="R9b9a779f49394250" /><Relationship Type="http://schemas.openxmlformats.org/officeDocument/2006/relationships/slide" Target="/ppt/slides/slide7.xml" Id="R6e75fad58c22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54a5b6f74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a3bf8852478c" /><Relationship Type="http://schemas.openxmlformats.org/officeDocument/2006/relationships/theme" Target="/ppt/slideMasters/theme/theme1.xml" Id="R909b89429a2b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9a3bf8852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9d2533d89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79b24a5b0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40e292b1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2dc2dd24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cb2c8b7c148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1244cfb1e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9dc502906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ELLEFSEN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ELLEFSEN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ELLEFSEN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Damsted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929 594 517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ELLEFSEN AS</a:t>
            </a:r>
          </a:p>
        </p:txBody>
      </p:sp>
    </p:spTree>
  </p:cSld>
  <p:clrMapOvr>
    <a:masterClrMapping xmlns:a="http://schemas.openxmlformats.org/drawingml/2006/main"/>
  </p:clrMapOvr>
</p:sld>
</file>