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0e1427df5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d4023169e4b7c"/>
  </p:sldMasterIdLst>
  <p:sldIdLst>
    <p:sldId xmlns:r="http://schemas.openxmlformats.org/officeDocument/2006/relationships" id="256" r:id="R94dc6a1835a84cf9"/>
    <p:sldId xmlns:r="http://schemas.openxmlformats.org/officeDocument/2006/relationships" id="257" r:id="R2d708af4d68f4d8f"/>
    <p:sldId xmlns:r="http://schemas.openxmlformats.org/officeDocument/2006/relationships" id="258" r:id="R59dcc91c4d594ee4"/>
    <p:sldId xmlns:r="http://schemas.openxmlformats.org/officeDocument/2006/relationships" id="259" r:id="Rffc7ea80c99b4ef2"/>
    <p:sldId xmlns:r="http://schemas.openxmlformats.org/officeDocument/2006/relationships" id="260" r:id="R32068b9be6b842ed"/>
    <p:sldId xmlns:r="http://schemas.openxmlformats.org/officeDocument/2006/relationships" id="261" r:id="R7ae50522330a4392"/>
    <p:sldId xmlns:r="http://schemas.openxmlformats.org/officeDocument/2006/relationships" id="262" r:id="R0a2f395c4b99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d4023169e4b7c" /><Relationship Type="http://schemas.openxmlformats.org/officeDocument/2006/relationships/slide" Target="/ppt/slides/slide1.xml" Id="R94dc6a1835a84cf9" /><Relationship Type="http://schemas.openxmlformats.org/officeDocument/2006/relationships/slide" Target="/ppt/slides/slide2.xml" Id="R2d708af4d68f4d8f" /><Relationship Type="http://schemas.openxmlformats.org/officeDocument/2006/relationships/slide" Target="/ppt/slides/slide3.xml" Id="R59dcc91c4d594ee4" /><Relationship Type="http://schemas.openxmlformats.org/officeDocument/2006/relationships/slide" Target="/ppt/slides/slide4.xml" Id="Rffc7ea80c99b4ef2" /><Relationship Type="http://schemas.openxmlformats.org/officeDocument/2006/relationships/slide" Target="/ppt/slides/slide5.xml" Id="R32068b9be6b842ed" /><Relationship Type="http://schemas.openxmlformats.org/officeDocument/2006/relationships/slide" Target="/ppt/slides/slide6.xml" Id="R7ae50522330a4392" /><Relationship Type="http://schemas.openxmlformats.org/officeDocument/2006/relationships/slide" Target="/ppt/slides/slide7.xml" Id="R0a2f395c4b99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f885243f0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e477a5eae4cad" /><Relationship Type="http://schemas.openxmlformats.org/officeDocument/2006/relationships/theme" Target="/ppt/slideMasters/theme/theme1.xml" Id="R0befa5fbef0b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e477a5eae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48f79b73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e8227a0fb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f570c733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dd1120212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11362455b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a9016de6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1274b00a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K FJELDE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 FJELDE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 FJELDE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 FJELDE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 FJELDE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 FJELDE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2 983 530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 FJELDE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FJELDE LEIF KARSTEIN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 FJELDE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Marmorsvingen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929 599 853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 FJELDE AS</a:t>
            </a:r>
          </a:p>
        </p:txBody>
      </p:sp>
    </p:spTree>
  </p:cSld>
  <p:clrMapOvr>
    <a:masterClrMapping xmlns:a="http://schemas.openxmlformats.org/drawingml/2006/main"/>
  </p:clrMapOvr>
</p:sld>
</file>