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eeef36d8c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3b96131544960"/>
  </p:sldMasterIdLst>
  <p:sldIdLst>
    <p:sldId xmlns:r="http://schemas.openxmlformats.org/officeDocument/2006/relationships" id="256" r:id="R75211622727644fc"/>
    <p:sldId xmlns:r="http://schemas.openxmlformats.org/officeDocument/2006/relationships" id="257" r:id="Rfc0141f316844825"/>
    <p:sldId xmlns:r="http://schemas.openxmlformats.org/officeDocument/2006/relationships" id="258" r:id="R7e76c0ffaf52462a"/>
    <p:sldId xmlns:r="http://schemas.openxmlformats.org/officeDocument/2006/relationships" id="259" r:id="R5bd7ba69c288499d"/>
    <p:sldId xmlns:r="http://schemas.openxmlformats.org/officeDocument/2006/relationships" id="260" r:id="R5fd04e6af1664bf0"/>
    <p:sldId xmlns:r="http://schemas.openxmlformats.org/officeDocument/2006/relationships" id="261" r:id="Red4b692ec4874f1b"/>
    <p:sldId xmlns:r="http://schemas.openxmlformats.org/officeDocument/2006/relationships" id="262" r:id="Rc69540a55b57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3b96131544960" /><Relationship Type="http://schemas.openxmlformats.org/officeDocument/2006/relationships/slide" Target="/ppt/slides/slide1.xml" Id="R75211622727644fc" /><Relationship Type="http://schemas.openxmlformats.org/officeDocument/2006/relationships/slide" Target="/ppt/slides/slide2.xml" Id="Rfc0141f316844825" /><Relationship Type="http://schemas.openxmlformats.org/officeDocument/2006/relationships/slide" Target="/ppt/slides/slide3.xml" Id="R7e76c0ffaf52462a" /><Relationship Type="http://schemas.openxmlformats.org/officeDocument/2006/relationships/slide" Target="/ppt/slides/slide4.xml" Id="R5bd7ba69c288499d" /><Relationship Type="http://schemas.openxmlformats.org/officeDocument/2006/relationships/slide" Target="/ppt/slides/slide5.xml" Id="R5fd04e6af1664bf0" /><Relationship Type="http://schemas.openxmlformats.org/officeDocument/2006/relationships/slide" Target="/ppt/slides/slide6.xml" Id="Red4b692ec4874f1b" /><Relationship Type="http://schemas.openxmlformats.org/officeDocument/2006/relationships/slide" Target="/ppt/slides/slide7.xml" Id="Rc69540a55b57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7ab6c47eb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bd22f328a47b2" /><Relationship Type="http://schemas.openxmlformats.org/officeDocument/2006/relationships/theme" Target="/ppt/slideMasters/theme/theme1.xml" Id="Rd15f81e93fa8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bd22f328a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44a24aa03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96fcc8bb7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a5b587a9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2dbced93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9b5d0cc8f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4a366873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20a90847e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TEKNISKE RØRLEGGER OG VEDLIKEHOLD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TEKNISKE RØRLEGGER OG VEDLIKEHOLD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1 807 411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Siw Gjerstad, Skofterudveien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929 602 129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TEKNISKE RØRLEGGER OG VEDLIKEHOLD AS</a:t>
            </a:r>
          </a:p>
        </p:txBody>
      </p:sp>
    </p:spTree>
  </p:cSld>
  <p:clrMapOvr>
    <a:masterClrMapping xmlns:a="http://schemas.openxmlformats.org/drawingml/2006/main"/>
  </p:clrMapOvr>
</p:sld>
</file>