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71e5a88e7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b6d2429544a37"/>
  </p:sldMasterIdLst>
  <p:sldIdLst>
    <p:sldId xmlns:r="http://schemas.openxmlformats.org/officeDocument/2006/relationships" id="256" r:id="R7ae3de8bd44943d9"/>
    <p:sldId xmlns:r="http://schemas.openxmlformats.org/officeDocument/2006/relationships" id="257" r:id="Rbef3750b48784e32"/>
    <p:sldId xmlns:r="http://schemas.openxmlformats.org/officeDocument/2006/relationships" id="258" r:id="R5cbf0546870d4401"/>
    <p:sldId xmlns:r="http://schemas.openxmlformats.org/officeDocument/2006/relationships" id="259" r:id="R2d94f8e8810549eb"/>
    <p:sldId xmlns:r="http://schemas.openxmlformats.org/officeDocument/2006/relationships" id="260" r:id="R5fd61c3ccb6d4e7c"/>
    <p:sldId xmlns:r="http://schemas.openxmlformats.org/officeDocument/2006/relationships" id="261" r:id="Rdd18eaaec60c4c92"/>
    <p:sldId xmlns:r="http://schemas.openxmlformats.org/officeDocument/2006/relationships" id="262" r:id="Rc9a03adfab654e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b6d2429544a37" /><Relationship Type="http://schemas.openxmlformats.org/officeDocument/2006/relationships/slide" Target="/ppt/slides/slide1.xml" Id="R7ae3de8bd44943d9" /><Relationship Type="http://schemas.openxmlformats.org/officeDocument/2006/relationships/slide" Target="/ppt/slides/slide2.xml" Id="Rbef3750b48784e32" /><Relationship Type="http://schemas.openxmlformats.org/officeDocument/2006/relationships/slide" Target="/ppt/slides/slide3.xml" Id="R5cbf0546870d4401" /><Relationship Type="http://schemas.openxmlformats.org/officeDocument/2006/relationships/slide" Target="/ppt/slides/slide4.xml" Id="R2d94f8e8810549eb" /><Relationship Type="http://schemas.openxmlformats.org/officeDocument/2006/relationships/slide" Target="/ppt/slides/slide5.xml" Id="R5fd61c3ccb6d4e7c" /><Relationship Type="http://schemas.openxmlformats.org/officeDocument/2006/relationships/slide" Target="/ppt/slides/slide6.xml" Id="Rdd18eaaec60c4c92" /><Relationship Type="http://schemas.openxmlformats.org/officeDocument/2006/relationships/slide" Target="/ppt/slides/slide7.xml" Id="Rc9a03adfab654e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bcc1d82df45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4f3576c3a4033" /><Relationship Type="http://schemas.openxmlformats.org/officeDocument/2006/relationships/theme" Target="/ppt/slideMasters/theme/theme1.xml" Id="R96780d2695e5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4f3576c3a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2cf177ee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4ec097bcb4f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4cd895b4e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77bbd6dd2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f9100c874b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17fcfd21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82b2f6d40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CAPELLA BOOKING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 BOOKING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AMPLITUDE VENTURES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Johannes'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929 602 579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BOOKING AS</a:t>
            </a:r>
          </a:p>
        </p:txBody>
      </p:sp>
    </p:spTree>
  </p:cSld>
  <p:clrMapOvr>
    <a:masterClrMapping xmlns:a="http://schemas.openxmlformats.org/drawingml/2006/main"/>
  </p:clrMapOvr>
</p:sld>
</file>