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7e37cf9d564c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214048e8f043b4"/>
  </p:sldMasterIdLst>
  <p:sldIdLst>
    <p:sldId xmlns:r="http://schemas.openxmlformats.org/officeDocument/2006/relationships" id="256" r:id="Rc38cfa776f8c4cc6"/>
    <p:sldId xmlns:r="http://schemas.openxmlformats.org/officeDocument/2006/relationships" id="257" r:id="R3466dd2b1ef54aec"/>
    <p:sldId xmlns:r="http://schemas.openxmlformats.org/officeDocument/2006/relationships" id="258" r:id="R101cbafe328d478b"/>
    <p:sldId xmlns:r="http://schemas.openxmlformats.org/officeDocument/2006/relationships" id="259" r:id="R956753e4a0cf4f24"/>
    <p:sldId xmlns:r="http://schemas.openxmlformats.org/officeDocument/2006/relationships" id="260" r:id="R33805d5b344448ff"/>
    <p:sldId xmlns:r="http://schemas.openxmlformats.org/officeDocument/2006/relationships" id="261" r:id="Rd29eae8eaf224fb0"/>
    <p:sldId xmlns:r="http://schemas.openxmlformats.org/officeDocument/2006/relationships" id="262" r:id="R18ffe693c8364c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14048e8f043b4" /><Relationship Type="http://schemas.openxmlformats.org/officeDocument/2006/relationships/slide" Target="/ppt/slides/slide1.xml" Id="Rc38cfa776f8c4cc6" /><Relationship Type="http://schemas.openxmlformats.org/officeDocument/2006/relationships/slide" Target="/ppt/slides/slide2.xml" Id="R3466dd2b1ef54aec" /><Relationship Type="http://schemas.openxmlformats.org/officeDocument/2006/relationships/slide" Target="/ppt/slides/slide3.xml" Id="R101cbafe328d478b" /><Relationship Type="http://schemas.openxmlformats.org/officeDocument/2006/relationships/slide" Target="/ppt/slides/slide4.xml" Id="R956753e4a0cf4f24" /><Relationship Type="http://schemas.openxmlformats.org/officeDocument/2006/relationships/slide" Target="/ppt/slides/slide5.xml" Id="R33805d5b344448ff" /><Relationship Type="http://schemas.openxmlformats.org/officeDocument/2006/relationships/slide" Target="/ppt/slides/slide6.xml" Id="Rd29eae8eaf224fb0" /><Relationship Type="http://schemas.openxmlformats.org/officeDocument/2006/relationships/slide" Target="/ppt/slides/slide7.xml" Id="R18ffe693c8364c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9f5b755a347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08e011b6c423c" /><Relationship Type="http://schemas.openxmlformats.org/officeDocument/2006/relationships/theme" Target="/ppt/slideMasters/theme/theme1.xml" Id="Rdc25d235a46242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d08e011b6c42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b79af0fce41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a0365127a42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9fad257a242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12847b114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efa1ef52c48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a09091e524e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f9d463bc647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 HOLDING AS ble etablert [år] og holder til i Hemnes.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ROBIN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Bråtehøgda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1970 Hemnes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929 609 689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 HOLDING AS</a:t>
            </a:r>
          </a:p>
        </p:txBody>
      </p:sp>
    </p:spTree>
  </p:cSld>
  <p:clrMapOvr>
    <a:masterClrMapping xmlns:a="http://schemas.openxmlformats.org/drawingml/2006/main"/>
  </p:clrMapOvr>
</p:sld>
</file>