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c075407f6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ccfda0bbe64ff3"/>
  </p:sldMasterIdLst>
  <p:sldIdLst>
    <p:sldId xmlns:r="http://schemas.openxmlformats.org/officeDocument/2006/relationships" id="256" r:id="Re18f171b152e42b0"/>
    <p:sldId xmlns:r="http://schemas.openxmlformats.org/officeDocument/2006/relationships" id="257" r:id="Rd258c81511504813"/>
    <p:sldId xmlns:r="http://schemas.openxmlformats.org/officeDocument/2006/relationships" id="258" r:id="R59b30d6ced1c442f"/>
    <p:sldId xmlns:r="http://schemas.openxmlformats.org/officeDocument/2006/relationships" id="259" r:id="R9d3891f742254dbd"/>
    <p:sldId xmlns:r="http://schemas.openxmlformats.org/officeDocument/2006/relationships" id="260" r:id="R36ecc19cfc254c5f"/>
    <p:sldId xmlns:r="http://schemas.openxmlformats.org/officeDocument/2006/relationships" id="261" r:id="R6b27ff37aa944d34"/>
    <p:sldId xmlns:r="http://schemas.openxmlformats.org/officeDocument/2006/relationships" id="262" r:id="R05d07e174417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cfda0bbe64ff3" /><Relationship Type="http://schemas.openxmlformats.org/officeDocument/2006/relationships/slide" Target="/ppt/slides/slide1.xml" Id="Re18f171b152e42b0" /><Relationship Type="http://schemas.openxmlformats.org/officeDocument/2006/relationships/slide" Target="/ppt/slides/slide2.xml" Id="Rd258c81511504813" /><Relationship Type="http://schemas.openxmlformats.org/officeDocument/2006/relationships/slide" Target="/ppt/slides/slide3.xml" Id="R59b30d6ced1c442f" /><Relationship Type="http://schemas.openxmlformats.org/officeDocument/2006/relationships/slide" Target="/ppt/slides/slide4.xml" Id="R9d3891f742254dbd" /><Relationship Type="http://schemas.openxmlformats.org/officeDocument/2006/relationships/slide" Target="/ppt/slides/slide5.xml" Id="R36ecc19cfc254c5f" /><Relationship Type="http://schemas.openxmlformats.org/officeDocument/2006/relationships/slide" Target="/ppt/slides/slide6.xml" Id="R6b27ff37aa944d34" /><Relationship Type="http://schemas.openxmlformats.org/officeDocument/2006/relationships/slide" Target="/ppt/slides/slide7.xml" Id="R05d07e174417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2440fe54540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d89c7dbbd484b" /><Relationship Type="http://schemas.openxmlformats.org/officeDocument/2006/relationships/theme" Target="/ppt/slideMasters/theme/theme1.xml" Id="Rc915553d1ff345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6d89c7dbbd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1b102f43d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1bacd998e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1f7979a714c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eb3736a73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0cb5e550e4c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e90ac91e54a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093fc2482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EILEEN MARIE LINDH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929 611 454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