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e3248af0f04b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750e2ca774e47"/>
  </p:sldMasterIdLst>
  <p:sldIdLst>
    <p:sldId xmlns:r="http://schemas.openxmlformats.org/officeDocument/2006/relationships" id="256" r:id="R75653b75b79b489a"/>
    <p:sldId xmlns:r="http://schemas.openxmlformats.org/officeDocument/2006/relationships" id="257" r:id="R34e838673d954e7a"/>
    <p:sldId xmlns:r="http://schemas.openxmlformats.org/officeDocument/2006/relationships" id="258" r:id="R7f7532bc8b994396"/>
    <p:sldId xmlns:r="http://schemas.openxmlformats.org/officeDocument/2006/relationships" id="259" r:id="R5e67ada2395241d3"/>
    <p:sldId xmlns:r="http://schemas.openxmlformats.org/officeDocument/2006/relationships" id="260" r:id="Ra11a8663776b4d3e"/>
    <p:sldId xmlns:r="http://schemas.openxmlformats.org/officeDocument/2006/relationships" id="261" r:id="Rb7f33b4a582645e9"/>
    <p:sldId xmlns:r="http://schemas.openxmlformats.org/officeDocument/2006/relationships" id="262" r:id="R4214ebe57dab48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750e2ca774e47" /><Relationship Type="http://schemas.openxmlformats.org/officeDocument/2006/relationships/slide" Target="/ppt/slides/slide1.xml" Id="R75653b75b79b489a" /><Relationship Type="http://schemas.openxmlformats.org/officeDocument/2006/relationships/slide" Target="/ppt/slides/slide2.xml" Id="R34e838673d954e7a" /><Relationship Type="http://schemas.openxmlformats.org/officeDocument/2006/relationships/slide" Target="/ppt/slides/slide3.xml" Id="R7f7532bc8b994396" /><Relationship Type="http://schemas.openxmlformats.org/officeDocument/2006/relationships/slide" Target="/ppt/slides/slide4.xml" Id="R5e67ada2395241d3" /><Relationship Type="http://schemas.openxmlformats.org/officeDocument/2006/relationships/slide" Target="/ppt/slides/slide5.xml" Id="Ra11a8663776b4d3e" /><Relationship Type="http://schemas.openxmlformats.org/officeDocument/2006/relationships/slide" Target="/ppt/slides/slide6.xml" Id="Rb7f33b4a582645e9" /><Relationship Type="http://schemas.openxmlformats.org/officeDocument/2006/relationships/slide" Target="/ppt/slides/slide7.xml" Id="R4214ebe57dab48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d9ecf798c4b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a925134fa42e8" /><Relationship Type="http://schemas.openxmlformats.org/officeDocument/2006/relationships/theme" Target="/ppt/slideMasters/theme/theme1.xml" Id="R63f5c7a44d4540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ea925134fa42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1098a9bd14c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4c6b7516b4a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69c13e39046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479d6305f4a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ea6cc588049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e43a141fd4b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d26bcdc7845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MASKINUTLEIE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MASKINUTLEIE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141 202 483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14 446 931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30 921 475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244 582 351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 HOLDING AS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B&amp;W INVEST AS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THREE GEMS HOLDING AS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HOLDING AS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HELLING HOLDING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SYNECO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Bølerveien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45 60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knut.magnus@akershusmaskinutleie.no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www.akershusmaskinutleie.no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929 614 895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MASKINUTLEIE AS</a:t>
            </a:r>
          </a:p>
        </p:txBody>
      </p:sp>
    </p:spTree>
  </p:cSld>
  <p:clrMapOvr>
    <a:masterClrMapping xmlns:a="http://schemas.openxmlformats.org/drawingml/2006/main"/>
  </p:clrMapOvr>
</p:sld>
</file>