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b6b8dae93a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b2fa934bb4316"/>
  </p:sldMasterIdLst>
  <p:sldIdLst>
    <p:sldId xmlns:r="http://schemas.openxmlformats.org/officeDocument/2006/relationships" id="256" r:id="Rfb8ef75ac0354655"/>
    <p:sldId xmlns:r="http://schemas.openxmlformats.org/officeDocument/2006/relationships" id="257" r:id="Rbf4b94dc8f904cd3"/>
    <p:sldId xmlns:r="http://schemas.openxmlformats.org/officeDocument/2006/relationships" id="258" r:id="R92fc513a5a934466"/>
    <p:sldId xmlns:r="http://schemas.openxmlformats.org/officeDocument/2006/relationships" id="259" r:id="Rd65743580e274a73"/>
    <p:sldId xmlns:r="http://schemas.openxmlformats.org/officeDocument/2006/relationships" id="260" r:id="R94340182606f4036"/>
    <p:sldId xmlns:r="http://schemas.openxmlformats.org/officeDocument/2006/relationships" id="261" r:id="R210a53830ec04bd1"/>
    <p:sldId xmlns:r="http://schemas.openxmlformats.org/officeDocument/2006/relationships" id="262" r:id="R0fe1ac4ff6824f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b2fa934bb4316" /><Relationship Type="http://schemas.openxmlformats.org/officeDocument/2006/relationships/slide" Target="/ppt/slides/slide1.xml" Id="Rfb8ef75ac0354655" /><Relationship Type="http://schemas.openxmlformats.org/officeDocument/2006/relationships/slide" Target="/ppt/slides/slide2.xml" Id="Rbf4b94dc8f904cd3" /><Relationship Type="http://schemas.openxmlformats.org/officeDocument/2006/relationships/slide" Target="/ppt/slides/slide3.xml" Id="R92fc513a5a934466" /><Relationship Type="http://schemas.openxmlformats.org/officeDocument/2006/relationships/slide" Target="/ppt/slides/slide4.xml" Id="Rd65743580e274a73" /><Relationship Type="http://schemas.openxmlformats.org/officeDocument/2006/relationships/slide" Target="/ppt/slides/slide5.xml" Id="R94340182606f4036" /><Relationship Type="http://schemas.openxmlformats.org/officeDocument/2006/relationships/slide" Target="/ppt/slides/slide6.xml" Id="R210a53830ec04bd1" /><Relationship Type="http://schemas.openxmlformats.org/officeDocument/2006/relationships/slide" Target="/ppt/slides/slide7.xml" Id="R0fe1ac4ff6824f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2d2b0536bc47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8be1ac05b4b9a" /><Relationship Type="http://schemas.openxmlformats.org/officeDocument/2006/relationships/theme" Target="/ppt/slideMasters/theme/theme1.xml" Id="R78ac51b18505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8be1ac05b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f2bb8c20540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4c4918ba4f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d28c36f674b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40aef022248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ed723e6fe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00038663b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c9e3518b54d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3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745 637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3 614 181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NORDAHL CARLSEN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929 615 476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3 AS</a:t>
            </a:r>
          </a:p>
        </p:txBody>
      </p:sp>
    </p:spTree>
  </p:cSld>
  <p:clrMapOvr>
    <a:masterClrMapping xmlns:a="http://schemas.openxmlformats.org/drawingml/2006/main"/>
  </p:clrMapOvr>
</p:sld>
</file>