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9a7f88b7b4c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cbb88f6014041"/>
  </p:sldMasterIdLst>
  <p:sldIdLst>
    <p:sldId xmlns:r="http://schemas.openxmlformats.org/officeDocument/2006/relationships" id="256" r:id="R5f6e05ee4f0641a5"/>
    <p:sldId xmlns:r="http://schemas.openxmlformats.org/officeDocument/2006/relationships" id="257" r:id="R733ee4a49fdf42f5"/>
    <p:sldId xmlns:r="http://schemas.openxmlformats.org/officeDocument/2006/relationships" id="258" r:id="R432ef8da58a543f9"/>
    <p:sldId xmlns:r="http://schemas.openxmlformats.org/officeDocument/2006/relationships" id="259" r:id="R023b1cb57bdc478d"/>
    <p:sldId xmlns:r="http://schemas.openxmlformats.org/officeDocument/2006/relationships" id="260" r:id="R457905ef04b04c27"/>
    <p:sldId xmlns:r="http://schemas.openxmlformats.org/officeDocument/2006/relationships" id="261" r:id="R39cf476b1f104121"/>
    <p:sldId xmlns:r="http://schemas.openxmlformats.org/officeDocument/2006/relationships" id="262" r:id="Rbde06afff6bb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cbb88f6014041" /><Relationship Type="http://schemas.openxmlformats.org/officeDocument/2006/relationships/slide" Target="/ppt/slides/slide1.xml" Id="R5f6e05ee4f0641a5" /><Relationship Type="http://schemas.openxmlformats.org/officeDocument/2006/relationships/slide" Target="/ppt/slides/slide2.xml" Id="R733ee4a49fdf42f5" /><Relationship Type="http://schemas.openxmlformats.org/officeDocument/2006/relationships/slide" Target="/ppt/slides/slide3.xml" Id="R432ef8da58a543f9" /><Relationship Type="http://schemas.openxmlformats.org/officeDocument/2006/relationships/slide" Target="/ppt/slides/slide4.xml" Id="R023b1cb57bdc478d" /><Relationship Type="http://schemas.openxmlformats.org/officeDocument/2006/relationships/slide" Target="/ppt/slides/slide5.xml" Id="R457905ef04b04c27" /><Relationship Type="http://schemas.openxmlformats.org/officeDocument/2006/relationships/slide" Target="/ppt/slides/slide6.xml" Id="R39cf476b1f104121" /><Relationship Type="http://schemas.openxmlformats.org/officeDocument/2006/relationships/slide" Target="/ppt/slides/slide7.xml" Id="Rbde06afff6bb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661772fd0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484ea7a814cd3" /><Relationship Type="http://schemas.openxmlformats.org/officeDocument/2006/relationships/theme" Target="/ppt/slideMasters/theme/theme1.xml" Id="R779d5f04d96a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e484ea7a81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685b2c094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bf145c102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d7560d278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e46bae6a9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d83317b2d49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7e400e89144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13eae5b9a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ATLANTIC MOBILITY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ATLANTIC MOBILITY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152 182 292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4 838 411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10 719 881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44 127 976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8-8 BIL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Årøhaugen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post@atlanticmobility.no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www.atlanticmobility.no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929 619 803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MOBILITY AS</a:t>
            </a:r>
          </a:p>
        </p:txBody>
      </p:sp>
    </p:spTree>
  </p:cSld>
  <p:clrMapOvr>
    <a:masterClrMapping xmlns:a="http://schemas.openxmlformats.org/drawingml/2006/main"/>
  </p:clrMapOvr>
</p:sld>
</file>