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49f3ba365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9f10b2a074848"/>
  </p:sldMasterIdLst>
  <p:sldIdLst>
    <p:sldId xmlns:r="http://schemas.openxmlformats.org/officeDocument/2006/relationships" id="256" r:id="R767c9d38316a48ed"/>
    <p:sldId xmlns:r="http://schemas.openxmlformats.org/officeDocument/2006/relationships" id="257" r:id="R06c6ae4715d64b5d"/>
    <p:sldId xmlns:r="http://schemas.openxmlformats.org/officeDocument/2006/relationships" id="258" r:id="R3ea998f00087497d"/>
    <p:sldId xmlns:r="http://schemas.openxmlformats.org/officeDocument/2006/relationships" id="259" r:id="R9dc313691ece43f0"/>
    <p:sldId xmlns:r="http://schemas.openxmlformats.org/officeDocument/2006/relationships" id="260" r:id="Ree7fff45b3b946c5"/>
    <p:sldId xmlns:r="http://schemas.openxmlformats.org/officeDocument/2006/relationships" id="261" r:id="R9acefb6a42194ab8"/>
    <p:sldId xmlns:r="http://schemas.openxmlformats.org/officeDocument/2006/relationships" id="262" r:id="Raeb0c993486b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9f10b2a074848" /><Relationship Type="http://schemas.openxmlformats.org/officeDocument/2006/relationships/slide" Target="/ppt/slides/slide1.xml" Id="R767c9d38316a48ed" /><Relationship Type="http://schemas.openxmlformats.org/officeDocument/2006/relationships/slide" Target="/ppt/slides/slide2.xml" Id="R06c6ae4715d64b5d" /><Relationship Type="http://schemas.openxmlformats.org/officeDocument/2006/relationships/slide" Target="/ppt/slides/slide3.xml" Id="R3ea998f00087497d" /><Relationship Type="http://schemas.openxmlformats.org/officeDocument/2006/relationships/slide" Target="/ppt/slides/slide4.xml" Id="R9dc313691ece43f0" /><Relationship Type="http://schemas.openxmlformats.org/officeDocument/2006/relationships/slide" Target="/ppt/slides/slide5.xml" Id="Ree7fff45b3b946c5" /><Relationship Type="http://schemas.openxmlformats.org/officeDocument/2006/relationships/slide" Target="/ppt/slides/slide6.xml" Id="R9acefb6a42194ab8" /><Relationship Type="http://schemas.openxmlformats.org/officeDocument/2006/relationships/slide" Target="/ppt/slides/slide7.xml" Id="Raeb0c993486b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bd5fd4fd1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5d3d1c9a475c" /><Relationship Type="http://schemas.openxmlformats.org/officeDocument/2006/relationships/theme" Target="/ppt/slideMasters/theme/theme1.xml" Id="R4d6c0e461d4e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d5d3d1c9a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7763bf30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8586ab955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2b5b2444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6ba3f83c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b3036c85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5dde5e28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ec3ce2ab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MOBILITY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152 182 292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4 838 411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44 127 976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BIL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post@atlanticmobility.no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www.atlanticmobility.no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929 619 803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