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b9b000e4e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901b91b714d7e"/>
  </p:sldMasterIdLst>
  <p:sldIdLst>
    <p:sldId xmlns:r="http://schemas.openxmlformats.org/officeDocument/2006/relationships" id="256" r:id="Rb0852df1f6924b0b"/>
    <p:sldId xmlns:r="http://schemas.openxmlformats.org/officeDocument/2006/relationships" id="257" r:id="Rf1e73109c060429f"/>
    <p:sldId xmlns:r="http://schemas.openxmlformats.org/officeDocument/2006/relationships" id="258" r:id="R8283bbf090bc4afd"/>
    <p:sldId xmlns:r="http://schemas.openxmlformats.org/officeDocument/2006/relationships" id="259" r:id="R2e7f7ea0fe8544fe"/>
    <p:sldId xmlns:r="http://schemas.openxmlformats.org/officeDocument/2006/relationships" id="260" r:id="R07e487654ed84bde"/>
    <p:sldId xmlns:r="http://schemas.openxmlformats.org/officeDocument/2006/relationships" id="261" r:id="Rc674f2cafe5146e4"/>
    <p:sldId xmlns:r="http://schemas.openxmlformats.org/officeDocument/2006/relationships" id="262" r:id="Rf8cddaf0d07947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901b91b714d7e" /><Relationship Type="http://schemas.openxmlformats.org/officeDocument/2006/relationships/slide" Target="/ppt/slides/slide1.xml" Id="Rb0852df1f6924b0b" /><Relationship Type="http://schemas.openxmlformats.org/officeDocument/2006/relationships/slide" Target="/ppt/slides/slide2.xml" Id="Rf1e73109c060429f" /><Relationship Type="http://schemas.openxmlformats.org/officeDocument/2006/relationships/slide" Target="/ppt/slides/slide3.xml" Id="R8283bbf090bc4afd" /><Relationship Type="http://schemas.openxmlformats.org/officeDocument/2006/relationships/slide" Target="/ppt/slides/slide4.xml" Id="R2e7f7ea0fe8544fe" /><Relationship Type="http://schemas.openxmlformats.org/officeDocument/2006/relationships/slide" Target="/ppt/slides/slide5.xml" Id="R07e487654ed84bde" /><Relationship Type="http://schemas.openxmlformats.org/officeDocument/2006/relationships/slide" Target="/ppt/slides/slide6.xml" Id="Rc674f2cafe5146e4" /><Relationship Type="http://schemas.openxmlformats.org/officeDocument/2006/relationships/slide" Target="/ppt/slides/slide7.xml" Id="Rf8cddaf0d07947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275fe24ea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d2f8d1234857" /><Relationship Type="http://schemas.openxmlformats.org/officeDocument/2006/relationships/theme" Target="/ppt/slideMasters/theme/theme1.xml" Id="R61c8c2cffc72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bd2f8d123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f0f0ee71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14aff9724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df2582f13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d0827eb52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c33b0d39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a0a0e8ac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77016871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