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a0ded0af3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7209f76474be3"/>
  </p:sldMasterIdLst>
  <p:sldIdLst>
    <p:sldId xmlns:r="http://schemas.openxmlformats.org/officeDocument/2006/relationships" id="256" r:id="Rb082f0ec999a4f38"/>
    <p:sldId xmlns:r="http://schemas.openxmlformats.org/officeDocument/2006/relationships" id="257" r:id="R7dcf6d06bcd74e7a"/>
    <p:sldId xmlns:r="http://schemas.openxmlformats.org/officeDocument/2006/relationships" id="258" r:id="R2ad63baa95c54c5a"/>
    <p:sldId xmlns:r="http://schemas.openxmlformats.org/officeDocument/2006/relationships" id="259" r:id="R7cf2fc51963746a7"/>
    <p:sldId xmlns:r="http://schemas.openxmlformats.org/officeDocument/2006/relationships" id="260" r:id="Ra0a47ff30f5c421b"/>
    <p:sldId xmlns:r="http://schemas.openxmlformats.org/officeDocument/2006/relationships" id="261" r:id="R00a6dc0ccf024567"/>
    <p:sldId xmlns:r="http://schemas.openxmlformats.org/officeDocument/2006/relationships" id="262" r:id="R1a9c7e165777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209f76474be3" /><Relationship Type="http://schemas.openxmlformats.org/officeDocument/2006/relationships/slide" Target="/ppt/slides/slide1.xml" Id="Rb082f0ec999a4f38" /><Relationship Type="http://schemas.openxmlformats.org/officeDocument/2006/relationships/slide" Target="/ppt/slides/slide2.xml" Id="R7dcf6d06bcd74e7a" /><Relationship Type="http://schemas.openxmlformats.org/officeDocument/2006/relationships/slide" Target="/ppt/slides/slide3.xml" Id="R2ad63baa95c54c5a" /><Relationship Type="http://schemas.openxmlformats.org/officeDocument/2006/relationships/slide" Target="/ppt/slides/slide4.xml" Id="R7cf2fc51963746a7" /><Relationship Type="http://schemas.openxmlformats.org/officeDocument/2006/relationships/slide" Target="/ppt/slides/slide5.xml" Id="Ra0a47ff30f5c421b" /><Relationship Type="http://schemas.openxmlformats.org/officeDocument/2006/relationships/slide" Target="/ppt/slides/slide6.xml" Id="R00a6dc0ccf024567" /><Relationship Type="http://schemas.openxmlformats.org/officeDocument/2006/relationships/slide" Target="/ppt/slides/slide7.xml" Id="R1a9c7e165777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58ea47b15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845ebda5478a" /><Relationship Type="http://schemas.openxmlformats.org/officeDocument/2006/relationships/theme" Target="/ppt/slideMasters/theme/theme1.xml" Id="Rbed740b10a17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b845ebda5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a26cd667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9e236c52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3a8dd153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9daf695c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9cfd0da2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300c4cca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eb29a78b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KJØLSØ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KJØLSØ ANLEGG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6 989 401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2 520 354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KJØLSØ ANLEGG AS</a:t>
            </a:r>
          </a:p>
        </p:txBody>
      </p:sp>
    </p:spTree>
  </p:cSld>
  <p:clrMapOvr>
    <a:masterClrMapping xmlns:a="http://schemas.openxmlformats.org/drawingml/2006/main"/>
  </p:clrMapOvr>
</p:sld>
</file>