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9d9eecb05444e6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c70b33886c7491a"/>
  </p:sldMasterIdLst>
  <p:sldIdLst>
    <p:sldId xmlns:r="http://schemas.openxmlformats.org/officeDocument/2006/relationships" id="256" r:id="R085f75dca80e4edf"/>
    <p:sldId xmlns:r="http://schemas.openxmlformats.org/officeDocument/2006/relationships" id="257" r:id="R577f51e8686f487d"/>
    <p:sldId xmlns:r="http://schemas.openxmlformats.org/officeDocument/2006/relationships" id="258" r:id="R70d8e544683b459d"/>
    <p:sldId xmlns:r="http://schemas.openxmlformats.org/officeDocument/2006/relationships" id="259" r:id="R6fe3d890fcf148dd"/>
    <p:sldId xmlns:r="http://schemas.openxmlformats.org/officeDocument/2006/relationships" id="260" r:id="R830e0a6ef5ee4628"/>
    <p:sldId xmlns:r="http://schemas.openxmlformats.org/officeDocument/2006/relationships" id="261" r:id="R3d5102dafa0c4e17"/>
    <p:sldId xmlns:r="http://schemas.openxmlformats.org/officeDocument/2006/relationships" id="262" r:id="R49a14c525a4341c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70b33886c7491a" /><Relationship Type="http://schemas.openxmlformats.org/officeDocument/2006/relationships/slide" Target="/ppt/slides/slide1.xml" Id="R085f75dca80e4edf" /><Relationship Type="http://schemas.openxmlformats.org/officeDocument/2006/relationships/slide" Target="/ppt/slides/slide2.xml" Id="R577f51e8686f487d" /><Relationship Type="http://schemas.openxmlformats.org/officeDocument/2006/relationships/slide" Target="/ppt/slides/slide3.xml" Id="R70d8e544683b459d" /><Relationship Type="http://schemas.openxmlformats.org/officeDocument/2006/relationships/slide" Target="/ppt/slides/slide4.xml" Id="R6fe3d890fcf148dd" /><Relationship Type="http://schemas.openxmlformats.org/officeDocument/2006/relationships/slide" Target="/ppt/slides/slide5.xml" Id="R830e0a6ef5ee4628" /><Relationship Type="http://schemas.openxmlformats.org/officeDocument/2006/relationships/slide" Target="/ppt/slides/slide6.xml" Id="R3d5102dafa0c4e17" /><Relationship Type="http://schemas.openxmlformats.org/officeDocument/2006/relationships/slide" Target="/ppt/slides/slide7.xml" Id="R49a14c525a4341c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fd67f38076490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f5e2ae1ee04268" /><Relationship Type="http://schemas.openxmlformats.org/officeDocument/2006/relationships/theme" Target="/ppt/slideMasters/theme/theme1.xml" Id="Ra50b4f9b5bdc4ca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df5e2ae1ee0426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f3fa425da44ae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66bff521ac45b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b4bdbc1aca43f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9b69ea28854b3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13aec00ed64e7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b76030c67249a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3c9ee4e93248f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RØDZ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RØDZ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RØDZ HOLDING AS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RØDZ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RØDZ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RØDZ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−16 644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1 681 670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14 151 976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14 244 444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RØDZ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IVER RØDSETH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RØDZ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Myntmesters gate 56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2315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929 627 121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RØDZ HOLDING AS</a:t>
            </a:r>
          </a:p>
        </p:txBody>
      </p:sp>
    </p:spTree>
  </p:cSld>
  <p:clrMapOvr>
    <a:masterClrMapping xmlns:a="http://schemas.openxmlformats.org/drawingml/2006/main"/>
  </p:clrMapOvr>
</p:sld>
</file>