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0d5bd259b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f4d846a2a4fa5"/>
  </p:sldMasterIdLst>
  <p:sldIdLst>
    <p:sldId xmlns:r="http://schemas.openxmlformats.org/officeDocument/2006/relationships" id="256" r:id="R7fda4f39f08a47be"/>
    <p:sldId xmlns:r="http://schemas.openxmlformats.org/officeDocument/2006/relationships" id="257" r:id="R9070ea2f6c1a4715"/>
    <p:sldId xmlns:r="http://schemas.openxmlformats.org/officeDocument/2006/relationships" id="258" r:id="R119e57d6af074928"/>
    <p:sldId xmlns:r="http://schemas.openxmlformats.org/officeDocument/2006/relationships" id="259" r:id="R9faef47127624071"/>
    <p:sldId xmlns:r="http://schemas.openxmlformats.org/officeDocument/2006/relationships" id="260" r:id="R809bb94d83194d3b"/>
    <p:sldId xmlns:r="http://schemas.openxmlformats.org/officeDocument/2006/relationships" id="261" r:id="Rb915fcd39dd9445d"/>
    <p:sldId xmlns:r="http://schemas.openxmlformats.org/officeDocument/2006/relationships" id="262" r:id="Racff1b9cf2e9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f4d846a2a4fa5" /><Relationship Type="http://schemas.openxmlformats.org/officeDocument/2006/relationships/slide" Target="/ppt/slides/slide1.xml" Id="R7fda4f39f08a47be" /><Relationship Type="http://schemas.openxmlformats.org/officeDocument/2006/relationships/slide" Target="/ppt/slides/slide2.xml" Id="R9070ea2f6c1a4715" /><Relationship Type="http://schemas.openxmlformats.org/officeDocument/2006/relationships/slide" Target="/ppt/slides/slide3.xml" Id="R119e57d6af074928" /><Relationship Type="http://schemas.openxmlformats.org/officeDocument/2006/relationships/slide" Target="/ppt/slides/slide4.xml" Id="R9faef47127624071" /><Relationship Type="http://schemas.openxmlformats.org/officeDocument/2006/relationships/slide" Target="/ppt/slides/slide5.xml" Id="R809bb94d83194d3b" /><Relationship Type="http://schemas.openxmlformats.org/officeDocument/2006/relationships/slide" Target="/ppt/slides/slide6.xml" Id="Rb915fcd39dd9445d" /><Relationship Type="http://schemas.openxmlformats.org/officeDocument/2006/relationships/slide" Target="/ppt/slides/slide7.xml" Id="Racff1b9cf2e9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497e8165b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57aab63f4e55" /><Relationship Type="http://schemas.openxmlformats.org/officeDocument/2006/relationships/theme" Target="/ppt/slideMasters/theme/theme1.xml" Id="R2bd7e11e9ce3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c57aab63f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56cc0309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65373527d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51d66d06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4f9f204c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e5e2c180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dbc21fdf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f40f2a73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MEDVIND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MEDVIND CONSULTING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CAPITAL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CAPITAL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MEDVIND CONSULTING AS</a:t>
            </a:r>
          </a:p>
        </p:txBody>
      </p:sp>
    </p:spTree>
  </p:cSld>
  <p:clrMapOvr>
    <a:masterClrMapping xmlns:a="http://schemas.openxmlformats.org/drawingml/2006/main"/>
  </p:clrMapOvr>
</p:sld>
</file>