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8d7411ca3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447ab2a624367"/>
  </p:sldMasterIdLst>
  <p:sldIdLst>
    <p:sldId xmlns:r="http://schemas.openxmlformats.org/officeDocument/2006/relationships" id="256" r:id="R3fa6e8024f764b44"/>
    <p:sldId xmlns:r="http://schemas.openxmlformats.org/officeDocument/2006/relationships" id="257" r:id="R3ad7c447eb394725"/>
    <p:sldId xmlns:r="http://schemas.openxmlformats.org/officeDocument/2006/relationships" id="258" r:id="R1ac0ef6e618d40bb"/>
    <p:sldId xmlns:r="http://schemas.openxmlformats.org/officeDocument/2006/relationships" id="259" r:id="R456fe09ebca74765"/>
    <p:sldId xmlns:r="http://schemas.openxmlformats.org/officeDocument/2006/relationships" id="260" r:id="R179adcf5db124a6d"/>
    <p:sldId xmlns:r="http://schemas.openxmlformats.org/officeDocument/2006/relationships" id="261" r:id="Rf0faf68544f94851"/>
    <p:sldId xmlns:r="http://schemas.openxmlformats.org/officeDocument/2006/relationships" id="262" r:id="R4e472ebd263e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447ab2a624367" /><Relationship Type="http://schemas.openxmlformats.org/officeDocument/2006/relationships/slide" Target="/ppt/slides/slide1.xml" Id="R3fa6e8024f764b44" /><Relationship Type="http://schemas.openxmlformats.org/officeDocument/2006/relationships/slide" Target="/ppt/slides/slide2.xml" Id="R3ad7c447eb394725" /><Relationship Type="http://schemas.openxmlformats.org/officeDocument/2006/relationships/slide" Target="/ppt/slides/slide3.xml" Id="R1ac0ef6e618d40bb" /><Relationship Type="http://schemas.openxmlformats.org/officeDocument/2006/relationships/slide" Target="/ppt/slides/slide4.xml" Id="R456fe09ebca74765" /><Relationship Type="http://schemas.openxmlformats.org/officeDocument/2006/relationships/slide" Target="/ppt/slides/slide5.xml" Id="R179adcf5db124a6d" /><Relationship Type="http://schemas.openxmlformats.org/officeDocument/2006/relationships/slide" Target="/ppt/slides/slide6.xml" Id="Rf0faf68544f94851" /><Relationship Type="http://schemas.openxmlformats.org/officeDocument/2006/relationships/slide" Target="/ppt/slides/slide7.xml" Id="R4e472ebd263e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853fc9529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d347597f249b0" /><Relationship Type="http://schemas.openxmlformats.org/officeDocument/2006/relationships/theme" Target="/ppt/slideMasters/theme/theme1.xml" Id="Rcf14cfc15c78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d347597f2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c253834f6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57f63f37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347293c9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b60db05a2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4860728a9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5c9e472b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460198bd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CHARM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13 552 296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JØRNSEN TROND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Ø. Jørnsen, Buskerudveien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CHARM HOLDING AS</a:t>
            </a:r>
          </a:p>
        </p:txBody>
      </p:sp>
    </p:spTree>
  </p:cSld>
  <p:clrMapOvr>
    <a:masterClrMapping xmlns:a="http://schemas.openxmlformats.org/drawingml/2006/main"/>
  </p:clrMapOvr>
</p:sld>
</file>