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d354918014c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505d7f5464bf8"/>
  </p:sldMasterIdLst>
  <p:sldIdLst>
    <p:sldId xmlns:r="http://schemas.openxmlformats.org/officeDocument/2006/relationships" id="256" r:id="Rdc81b99c0aa64097"/>
    <p:sldId xmlns:r="http://schemas.openxmlformats.org/officeDocument/2006/relationships" id="257" r:id="R4424dc6afeb84caa"/>
    <p:sldId xmlns:r="http://schemas.openxmlformats.org/officeDocument/2006/relationships" id="258" r:id="Rb16b9083a42f4626"/>
    <p:sldId xmlns:r="http://schemas.openxmlformats.org/officeDocument/2006/relationships" id="259" r:id="R8afd72405d634a2c"/>
    <p:sldId xmlns:r="http://schemas.openxmlformats.org/officeDocument/2006/relationships" id="260" r:id="R916f95c5d78344f1"/>
    <p:sldId xmlns:r="http://schemas.openxmlformats.org/officeDocument/2006/relationships" id="261" r:id="R5eb528d161fb419b"/>
    <p:sldId xmlns:r="http://schemas.openxmlformats.org/officeDocument/2006/relationships" id="262" r:id="Rc985807967a040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505d7f5464bf8" /><Relationship Type="http://schemas.openxmlformats.org/officeDocument/2006/relationships/slide" Target="/ppt/slides/slide1.xml" Id="Rdc81b99c0aa64097" /><Relationship Type="http://schemas.openxmlformats.org/officeDocument/2006/relationships/slide" Target="/ppt/slides/slide2.xml" Id="R4424dc6afeb84caa" /><Relationship Type="http://schemas.openxmlformats.org/officeDocument/2006/relationships/slide" Target="/ppt/slides/slide3.xml" Id="Rb16b9083a42f4626" /><Relationship Type="http://schemas.openxmlformats.org/officeDocument/2006/relationships/slide" Target="/ppt/slides/slide4.xml" Id="R8afd72405d634a2c" /><Relationship Type="http://schemas.openxmlformats.org/officeDocument/2006/relationships/slide" Target="/ppt/slides/slide5.xml" Id="R916f95c5d78344f1" /><Relationship Type="http://schemas.openxmlformats.org/officeDocument/2006/relationships/slide" Target="/ppt/slides/slide6.xml" Id="R5eb528d161fb419b" /><Relationship Type="http://schemas.openxmlformats.org/officeDocument/2006/relationships/slide" Target="/ppt/slides/slide7.xml" Id="Rc985807967a040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2f0a732b1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5c390ee3f45a2" /><Relationship Type="http://schemas.openxmlformats.org/officeDocument/2006/relationships/theme" Target="/ppt/slideMasters/theme/theme1.xml" Id="Rd637117b51f6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d5c390ee3f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e3fa1b1784d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e56d7393142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c6dacfada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59ba36df8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5a7c7ea65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55eee32bf46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100a2a94b4e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EKVALD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EKVALD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EKVALD HOLDING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EKVALD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EKVALD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EKVALD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512 522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15 249 981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16 869 672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EKVALD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JØRNSEN PER-ANDERS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EKVALD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Dalveien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1391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929 637 410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EKVALD HOLDING AS</a:t>
            </a:r>
          </a:p>
        </p:txBody>
      </p:sp>
    </p:spTree>
  </p:cSld>
  <p:clrMapOvr>
    <a:masterClrMapping xmlns:a="http://schemas.openxmlformats.org/drawingml/2006/main"/>
  </p:clrMapOvr>
</p:sld>
</file>