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6c217dbca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3301c85614c17"/>
  </p:sldMasterIdLst>
  <p:sldIdLst>
    <p:sldId xmlns:r="http://schemas.openxmlformats.org/officeDocument/2006/relationships" id="256" r:id="Rb6d16c5d9465466a"/>
    <p:sldId xmlns:r="http://schemas.openxmlformats.org/officeDocument/2006/relationships" id="257" r:id="R951d7f723ee04dc1"/>
    <p:sldId xmlns:r="http://schemas.openxmlformats.org/officeDocument/2006/relationships" id="258" r:id="R3b27ee1ddcbc47c5"/>
    <p:sldId xmlns:r="http://schemas.openxmlformats.org/officeDocument/2006/relationships" id="259" r:id="Re9e3c6ec4d594bf3"/>
    <p:sldId xmlns:r="http://schemas.openxmlformats.org/officeDocument/2006/relationships" id="260" r:id="R59268f8a49594773"/>
    <p:sldId xmlns:r="http://schemas.openxmlformats.org/officeDocument/2006/relationships" id="261" r:id="Rfbf016f6d04e4c81"/>
    <p:sldId xmlns:r="http://schemas.openxmlformats.org/officeDocument/2006/relationships" id="262" r:id="R7477c8d30ee4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301c85614c17" /><Relationship Type="http://schemas.openxmlformats.org/officeDocument/2006/relationships/slide" Target="/ppt/slides/slide1.xml" Id="Rb6d16c5d9465466a" /><Relationship Type="http://schemas.openxmlformats.org/officeDocument/2006/relationships/slide" Target="/ppt/slides/slide2.xml" Id="R951d7f723ee04dc1" /><Relationship Type="http://schemas.openxmlformats.org/officeDocument/2006/relationships/slide" Target="/ppt/slides/slide3.xml" Id="R3b27ee1ddcbc47c5" /><Relationship Type="http://schemas.openxmlformats.org/officeDocument/2006/relationships/slide" Target="/ppt/slides/slide4.xml" Id="Re9e3c6ec4d594bf3" /><Relationship Type="http://schemas.openxmlformats.org/officeDocument/2006/relationships/slide" Target="/ppt/slides/slide5.xml" Id="R59268f8a49594773" /><Relationship Type="http://schemas.openxmlformats.org/officeDocument/2006/relationships/slide" Target="/ppt/slides/slide6.xml" Id="Rfbf016f6d04e4c81" /><Relationship Type="http://schemas.openxmlformats.org/officeDocument/2006/relationships/slide" Target="/ppt/slides/slide7.xml" Id="R7477c8d30ee4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02d8a18fd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5dd838e84250" /><Relationship Type="http://schemas.openxmlformats.org/officeDocument/2006/relationships/theme" Target="/ppt/slideMasters/theme/theme1.xml" Id="R2d866da74e6c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b5dd838e8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25afe04d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0cb1021a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22e5acc8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20dfface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51a00bff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3c80178c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8b8e2552e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11 071 652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LITA SIDSEL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JØRNSEN HOLDING AS</a:t>
            </a:r>
          </a:p>
        </p:txBody>
      </p:sp>
    </p:spTree>
  </p:cSld>
  <p:clrMapOvr>
    <a:masterClrMapping xmlns:a="http://schemas.openxmlformats.org/drawingml/2006/main"/>
  </p:clrMapOvr>
</p:sld>
</file>