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f20eb0cff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504a467bd4fd6"/>
  </p:sldMasterIdLst>
  <p:sldIdLst>
    <p:sldId xmlns:r="http://schemas.openxmlformats.org/officeDocument/2006/relationships" id="256" r:id="Rad7dfe6879774bb3"/>
    <p:sldId xmlns:r="http://schemas.openxmlformats.org/officeDocument/2006/relationships" id="257" r:id="R190c2c28576b4662"/>
    <p:sldId xmlns:r="http://schemas.openxmlformats.org/officeDocument/2006/relationships" id="258" r:id="Rb49ebce4d6fa42c9"/>
    <p:sldId xmlns:r="http://schemas.openxmlformats.org/officeDocument/2006/relationships" id="259" r:id="R27fae0b3e6fa4dfa"/>
    <p:sldId xmlns:r="http://schemas.openxmlformats.org/officeDocument/2006/relationships" id="260" r:id="R36938af73bd041cc"/>
    <p:sldId xmlns:r="http://schemas.openxmlformats.org/officeDocument/2006/relationships" id="261" r:id="R68668fb99a464e33"/>
    <p:sldId xmlns:r="http://schemas.openxmlformats.org/officeDocument/2006/relationships" id="262" r:id="Rec028c2bd2c0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504a467bd4fd6" /><Relationship Type="http://schemas.openxmlformats.org/officeDocument/2006/relationships/slide" Target="/ppt/slides/slide1.xml" Id="Rad7dfe6879774bb3" /><Relationship Type="http://schemas.openxmlformats.org/officeDocument/2006/relationships/slide" Target="/ppt/slides/slide2.xml" Id="R190c2c28576b4662" /><Relationship Type="http://schemas.openxmlformats.org/officeDocument/2006/relationships/slide" Target="/ppt/slides/slide3.xml" Id="Rb49ebce4d6fa42c9" /><Relationship Type="http://schemas.openxmlformats.org/officeDocument/2006/relationships/slide" Target="/ppt/slides/slide4.xml" Id="R27fae0b3e6fa4dfa" /><Relationship Type="http://schemas.openxmlformats.org/officeDocument/2006/relationships/slide" Target="/ppt/slides/slide5.xml" Id="R36938af73bd041cc" /><Relationship Type="http://schemas.openxmlformats.org/officeDocument/2006/relationships/slide" Target="/ppt/slides/slide6.xml" Id="R68668fb99a464e33" /><Relationship Type="http://schemas.openxmlformats.org/officeDocument/2006/relationships/slide" Target="/ppt/slides/slide7.xml" Id="Rec028c2bd2c0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ee6cc90ad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4ab0da9d1492b" /><Relationship Type="http://schemas.openxmlformats.org/officeDocument/2006/relationships/theme" Target="/ppt/slideMasters/theme/theme1.xml" Id="Rfd274e7731b3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4ab0da9d1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d39117084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ba0e592540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d5d4b9f542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a7fd2015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6741a2c68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29efb7ef4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ab3fad9e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INSTRUMENT RENTAL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INSTRUMENT RENTAL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100 411 619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42 477 720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33 193 469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113 355 389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LABORATORIUM HOLDING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KALIBRA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INSTRUMENT RENTAL AS</a:t>
            </a:r>
          </a:p>
        </p:txBody>
      </p:sp>
    </p:spTree>
  </p:cSld>
  <p:clrMapOvr>
    <a:masterClrMapping xmlns:a="http://schemas.openxmlformats.org/drawingml/2006/main"/>
  </p:clrMapOvr>
</p:sld>
</file>