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88c8fa845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f058726db4672"/>
  </p:sldMasterIdLst>
  <p:sldIdLst>
    <p:sldId xmlns:r="http://schemas.openxmlformats.org/officeDocument/2006/relationships" id="256" r:id="Rc17390197c0e4c4f"/>
    <p:sldId xmlns:r="http://schemas.openxmlformats.org/officeDocument/2006/relationships" id="257" r:id="Rc898990c4e1c45e5"/>
    <p:sldId xmlns:r="http://schemas.openxmlformats.org/officeDocument/2006/relationships" id="258" r:id="R9305d6c486524328"/>
    <p:sldId xmlns:r="http://schemas.openxmlformats.org/officeDocument/2006/relationships" id="259" r:id="R2bf00eb38dc4428f"/>
    <p:sldId xmlns:r="http://schemas.openxmlformats.org/officeDocument/2006/relationships" id="260" r:id="R65d12bc40f7f4eed"/>
    <p:sldId xmlns:r="http://schemas.openxmlformats.org/officeDocument/2006/relationships" id="261" r:id="R44aa189a16dc4b0b"/>
    <p:sldId xmlns:r="http://schemas.openxmlformats.org/officeDocument/2006/relationships" id="262" r:id="R4971db3bc584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f058726db4672" /><Relationship Type="http://schemas.openxmlformats.org/officeDocument/2006/relationships/slide" Target="/ppt/slides/slide1.xml" Id="Rc17390197c0e4c4f" /><Relationship Type="http://schemas.openxmlformats.org/officeDocument/2006/relationships/slide" Target="/ppt/slides/slide2.xml" Id="Rc898990c4e1c45e5" /><Relationship Type="http://schemas.openxmlformats.org/officeDocument/2006/relationships/slide" Target="/ppt/slides/slide3.xml" Id="R9305d6c486524328" /><Relationship Type="http://schemas.openxmlformats.org/officeDocument/2006/relationships/slide" Target="/ppt/slides/slide4.xml" Id="R2bf00eb38dc4428f" /><Relationship Type="http://schemas.openxmlformats.org/officeDocument/2006/relationships/slide" Target="/ppt/slides/slide5.xml" Id="R65d12bc40f7f4eed" /><Relationship Type="http://schemas.openxmlformats.org/officeDocument/2006/relationships/slide" Target="/ppt/slides/slide6.xml" Id="R44aa189a16dc4b0b" /><Relationship Type="http://schemas.openxmlformats.org/officeDocument/2006/relationships/slide" Target="/ppt/slides/slide7.xml" Id="R4971db3bc584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d93511a97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0ec30cb644d4" /><Relationship Type="http://schemas.openxmlformats.org/officeDocument/2006/relationships/theme" Target="/ppt/slideMasters/theme/theme1.xml" Id="R79d4ca666449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a0ec30cb6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5f7c7e14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1965a62c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c24c8642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628c85c5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1c1c0c2e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8f68023d2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ba0289150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HOLDING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−1 260 954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115 393 533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228 974 005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229 277 769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INGJERD OLAISEN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PETER-ARNE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Søvikveien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8804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