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c18904c56445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75f77b759140c5"/>
  </p:sldMasterIdLst>
  <p:sldIdLst>
    <p:sldId xmlns:r="http://schemas.openxmlformats.org/officeDocument/2006/relationships" id="256" r:id="R6ad4507183664fc7"/>
    <p:sldId xmlns:r="http://schemas.openxmlformats.org/officeDocument/2006/relationships" id="257" r:id="Rf1075440326b4259"/>
    <p:sldId xmlns:r="http://schemas.openxmlformats.org/officeDocument/2006/relationships" id="258" r:id="R561c3087f3a74c10"/>
    <p:sldId xmlns:r="http://schemas.openxmlformats.org/officeDocument/2006/relationships" id="259" r:id="Rda1b5817dcf54892"/>
    <p:sldId xmlns:r="http://schemas.openxmlformats.org/officeDocument/2006/relationships" id="260" r:id="Rf82666756c04401b"/>
    <p:sldId xmlns:r="http://schemas.openxmlformats.org/officeDocument/2006/relationships" id="261" r:id="R39ac81c832514c9a"/>
    <p:sldId xmlns:r="http://schemas.openxmlformats.org/officeDocument/2006/relationships" id="262" r:id="R7c09875bc90f48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5f77b759140c5" /><Relationship Type="http://schemas.openxmlformats.org/officeDocument/2006/relationships/slide" Target="/ppt/slides/slide1.xml" Id="R6ad4507183664fc7" /><Relationship Type="http://schemas.openxmlformats.org/officeDocument/2006/relationships/slide" Target="/ppt/slides/slide2.xml" Id="Rf1075440326b4259" /><Relationship Type="http://schemas.openxmlformats.org/officeDocument/2006/relationships/slide" Target="/ppt/slides/slide3.xml" Id="R561c3087f3a74c10" /><Relationship Type="http://schemas.openxmlformats.org/officeDocument/2006/relationships/slide" Target="/ppt/slides/slide4.xml" Id="Rda1b5817dcf54892" /><Relationship Type="http://schemas.openxmlformats.org/officeDocument/2006/relationships/slide" Target="/ppt/slides/slide5.xml" Id="Rf82666756c04401b" /><Relationship Type="http://schemas.openxmlformats.org/officeDocument/2006/relationships/slide" Target="/ppt/slides/slide6.xml" Id="R39ac81c832514c9a" /><Relationship Type="http://schemas.openxmlformats.org/officeDocument/2006/relationships/slide" Target="/ppt/slides/slide7.xml" Id="R7c09875bc90f48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1e2d75c7e48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9e6be1094474c" /><Relationship Type="http://schemas.openxmlformats.org/officeDocument/2006/relationships/theme" Target="/ppt/slideMasters/theme/theme1.xml" Id="R200fbfed6ee4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79e6be109447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5978ffb6745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24000baad49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aa53a3cb24e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57b3204924c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4d48886ff41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4233d6f6e45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d689bbe8b4c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GRIMHILD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GRIMHILD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92 100 775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218 700 687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223 896 149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TORGRIM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929 641 345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