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f225cd9b0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4714878214e18"/>
  </p:sldMasterIdLst>
  <p:sldIdLst>
    <p:sldId xmlns:r="http://schemas.openxmlformats.org/officeDocument/2006/relationships" id="256" r:id="Rf11f9fb237cd4691"/>
    <p:sldId xmlns:r="http://schemas.openxmlformats.org/officeDocument/2006/relationships" id="257" r:id="Re16576e65ebc4783"/>
    <p:sldId xmlns:r="http://schemas.openxmlformats.org/officeDocument/2006/relationships" id="258" r:id="R134bfa5b7f6e4cee"/>
    <p:sldId xmlns:r="http://schemas.openxmlformats.org/officeDocument/2006/relationships" id="259" r:id="R5d6fa9ca2c4f44d3"/>
    <p:sldId xmlns:r="http://schemas.openxmlformats.org/officeDocument/2006/relationships" id="260" r:id="R8625f448e75b43a2"/>
    <p:sldId xmlns:r="http://schemas.openxmlformats.org/officeDocument/2006/relationships" id="261" r:id="R3687371c2e8e403b"/>
    <p:sldId xmlns:r="http://schemas.openxmlformats.org/officeDocument/2006/relationships" id="262" r:id="R3177aebb37fb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4714878214e18" /><Relationship Type="http://schemas.openxmlformats.org/officeDocument/2006/relationships/slide" Target="/ppt/slides/slide1.xml" Id="Rf11f9fb237cd4691" /><Relationship Type="http://schemas.openxmlformats.org/officeDocument/2006/relationships/slide" Target="/ppt/slides/slide2.xml" Id="Re16576e65ebc4783" /><Relationship Type="http://schemas.openxmlformats.org/officeDocument/2006/relationships/slide" Target="/ppt/slides/slide3.xml" Id="R134bfa5b7f6e4cee" /><Relationship Type="http://schemas.openxmlformats.org/officeDocument/2006/relationships/slide" Target="/ppt/slides/slide4.xml" Id="R5d6fa9ca2c4f44d3" /><Relationship Type="http://schemas.openxmlformats.org/officeDocument/2006/relationships/slide" Target="/ppt/slides/slide5.xml" Id="R8625f448e75b43a2" /><Relationship Type="http://schemas.openxmlformats.org/officeDocument/2006/relationships/slide" Target="/ppt/slides/slide6.xml" Id="R3687371c2e8e403b" /><Relationship Type="http://schemas.openxmlformats.org/officeDocument/2006/relationships/slide" Target="/ppt/slides/slide7.xml" Id="R3177aebb37fb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19a59b6e7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0a5f0b9b14a84" /><Relationship Type="http://schemas.openxmlformats.org/officeDocument/2006/relationships/theme" Target="/ppt/slideMasters/theme/theme1.xml" Id="R9bddf8aa2f2e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0a5f0b9b1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2839caa054b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0a590b937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c22b1dea8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d48be0ff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4dd32364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64e1afaa448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9a60b4fe3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PELLIPS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PELLIPS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PELLIPS FINANCE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PELLIPS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PELLIPS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PELLIPS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4 473 715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1 399 461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PELLIPS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PERRONE ISABELLE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I.P GROUP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PELLIPS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PELLIPS FINANCE AS</a:t>
            </a:r>
          </a:p>
        </p:txBody>
      </p:sp>
    </p:spTree>
  </p:cSld>
  <p:clrMapOvr>
    <a:masterClrMapping xmlns:a="http://schemas.openxmlformats.org/drawingml/2006/main"/>
  </p:clrMapOvr>
</p:sld>
</file>