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e9dd008d2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1dcb6d0c6496c"/>
  </p:sldMasterIdLst>
  <p:sldIdLst>
    <p:sldId xmlns:r="http://schemas.openxmlformats.org/officeDocument/2006/relationships" id="256" r:id="Rb0d39f81243a4032"/>
    <p:sldId xmlns:r="http://schemas.openxmlformats.org/officeDocument/2006/relationships" id="257" r:id="Rc2cc7d3046194e33"/>
    <p:sldId xmlns:r="http://schemas.openxmlformats.org/officeDocument/2006/relationships" id="258" r:id="R37d57155c4d84277"/>
    <p:sldId xmlns:r="http://schemas.openxmlformats.org/officeDocument/2006/relationships" id="259" r:id="Re72d0cb0142945e8"/>
    <p:sldId xmlns:r="http://schemas.openxmlformats.org/officeDocument/2006/relationships" id="260" r:id="R8081e5896a6e4b54"/>
    <p:sldId xmlns:r="http://schemas.openxmlformats.org/officeDocument/2006/relationships" id="261" r:id="R2b73b0f4e9f3479d"/>
    <p:sldId xmlns:r="http://schemas.openxmlformats.org/officeDocument/2006/relationships" id="262" r:id="Rc16238c8dac2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1dcb6d0c6496c" /><Relationship Type="http://schemas.openxmlformats.org/officeDocument/2006/relationships/slide" Target="/ppt/slides/slide1.xml" Id="Rb0d39f81243a4032" /><Relationship Type="http://schemas.openxmlformats.org/officeDocument/2006/relationships/slide" Target="/ppt/slides/slide2.xml" Id="Rc2cc7d3046194e33" /><Relationship Type="http://schemas.openxmlformats.org/officeDocument/2006/relationships/slide" Target="/ppt/slides/slide3.xml" Id="R37d57155c4d84277" /><Relationship Type="http://schemas.openxmlformats.org/officeDocument/2006/relationships/slide" Target="/ppt/slides/slide4.xml" Id="Re72d0cb0142945e8" /><Relationship Type="http://schemas.openxmlformats.org/officeDocument/2006/relationships/slide" Target="/ppt/slides/slide5.xml" Id="R8081e5896a6e4b54" /><Relationship Type="http://schemas.openxmlformats.org/officeDocument/2006/relationships/slide" Target="/ppt/slides/slide6.xml" Id="R2b73b0f4e9f3479d" /><Relationship Type="http://schemas.openxmlformats.org/officeDocument/2006/relationships/slide" Target="/ppt/slides/slide7.xml" Id="Rc16238c8dac2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38f540980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1742487d4d25" /><Relationship Type="http://schemas.openxmlformats.org/officeDocument/2006/relationships/theme" Target="/ppt/slideMasters/theme/theme1.xml" Id="R336d873700f5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31742487d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69d5a2409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ad64c4aa9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d884c3f3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7b454e7a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e4e02933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bf127b7d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0eaf9ab4f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GRØNNE FORMER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 FORMER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1 786 346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791 849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JOBSELECT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GRØNNE FORMER AS</a:t>
            </a:r>
          </a:p>
        </p:txBody>
      </p:sp>
    </p:spTree>
  </p:cSld>
  <p:clrMapOvr>
    <a:masterClrMapping xmlns:a="http://schemas.openxmlformats.org/drawingml/2006/main"/>
  </p:clrMapOvr>
</p:sld>
</file>