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04a59d67f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8a94b801c445d"/>
  </p:sldMasterIdLst>
  <p:sldIdLst>
    <p:sldId xmlns:r="http://schemas.openxmlformats.org/officeDocument/2006/relationships" id="256" r:id="R9cff7280fa034a5c"/>
    <p:sldId xmlns:r="http://schemas.openxmlformats.org/officeDocument/2006/relationships" id="257" r:id="R66b8841100814260"/>
    <p:sldId xmlns:r="http://schemas.openxmlformats.org/officeDocument/2006/relationships" id="258" r:id="Rbc73930c85a14b2d"/>
    <p:sldId xmlns:r="http://schemas.openxmlformats.org/officeDocument/2006/relationships" id="259" r:id="R15bec15a83b14c4d"/>
    <p:sldId xmlns:r="http://schemas.openxmlformats.org/officeDocument/2006/relationships" id="260" r:id="R840aa897f5fb41a6"/>
    <p:sldId xmlns:r="http://schemas.openxmlformats.org/officeDocument/2006/relationships" id="261" r:id="R7e280e4f9b504fda"/>
    <p:sldId xmlns:r="http://schemas.openxmlformats.org/officeDocument/2006/relationships" id="262" r:id="R75b2574f28404d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8a94b801c445d" /><Relationship Type="http://schemas.openxmlformats.org/officeDocument/2006/relationships/slide" Target="/ppt/slides/slide1.xml" Id="R9cff7280fa034a5c" /><Relationship Type="http://schemas.openxmlformats.org/officeDocument/2006/relationships/slide" Target="/ppt/slides/slide2.xml" Id="R66b8841100814260" /><Relationship Type="http://schemas.openxmlformats.org/officeDocument/2006/relationships/slide" Target="/ppt/slides/slide3.xml" Id="Rbc73930c85a14b2d" /><Relationship Type="http://schemas.openxmlformats.org/officeDocument/2006/relationships/slide" Target="/ppt/slides/slide4.xml" Id="R15bec15a83b14c4d" /><Relationship Type="http://schemas.openxmlformats.org/officeDocument/2006/relationships/slide" Target="/ppt/slides/slide5.xml" Id="R840aa897f5fb41a6" /><Relationship Type="http://schemas.openxmlformats.org/officeDocument/2006/relationships/slide" Target="/ppt/slides/slide6.xml" Id="R7e280e4f9b504fda" /><Relationship Type="http://schemas.openxmlformats.org/officeDocument/2006/relationships/slide" Target="/ppt/slides/slide7.xml" Id="R75b2574f28404d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9b0bf10a3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c22931e6b4281" /><Relationship Type="http://schemas.openxmlformats.org/officeDocument/2006/relationships/theme" Target="/ppt/slideMasters/theme/theme1.xml" Id="R27c98e65e4b1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c22931e6b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001bc1379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dbea60c7d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ca658e6c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73f751d1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6e83250b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f9de7003442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586168de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&amp; 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&amp; 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&amp; 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&amp; 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&amp; 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&amp; 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&amp; 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SLIUBURYS VYTAUTAS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&amp; 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Huk aveny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929 647 238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&amp; AS HOLDING AS</a:t>
            </a:r>
          </a:p>
        </p:txBody>
      </p:sp>
    </p:spTree>
  </p:cSld>
  <p:clrMapOvr>
    <a:masterClrMapping xmlns:a="http://schemas.openxmlformats.org/drawingml/2006/main"/>
  </p:clrMapOvr>
</p:sld>
</file>