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b757cb314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0246ac7074616"/>
  </p:sldMasterIdLst>
  <p:sldIdLst>
    <p:sldId xmlns:r="http://schemas.openxmlformats.org/officeDocument/2006/relationships" id="256" r:id="R42f3c9bbccc34bde"/>
    <p:sldId xmlns:r="http://schemas.openxmlformats.org/officeDocument/2006/relationships" id="257" r:id="R0b0a0426006a4e20"/>
    <p:sldId xmlns:r="http://schemas.openxmlformats.org/officeDocument/2006/relationships" id="258" r:id="Rf667d12327c6401a"/>
    <p:sldId xmlns:r="http://schemas.openxmlformats.org/officeDocument/2006/relationships" id="259" r:id="Ra60ec818650e4ef9"/>
    <p:sldId xmlns:r="http://schemas.openxmlformats.org/officeDocument/2006/relationships" id="260" r:id="Rc41135b64c5f4b05"/>
    <p:sldId xmlns:r="http://schemas.openxmlformats.org/officeDocument/2006/relationships" id="261" r:id="R0e50f021cca84440"/>
    <p:sldId xmlns:r="http://schemas.openxmlformats.org/officeDocument/2006/relationships" id="262" r:id="R1a622676d154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0246ac7074616" /><Relationship Type="http://schemas.openxmlformats.org/officeDocument/2006/relationships/slide" Target="/ppt/slides/slide1.xml" Id="R42f3c9bbccc34bde" /><Relationship Type="http://schemas.openxmlformats.org/officeDocument/2006/relationships/slide" Target="/ppt/slides/slide2.xml" Id="R0b0a0426006a4e20" /><Relationship Type="http://schemas.openxmlformats.org/officeDocument/2006/relationships/slide" Target="/ppt/slides/slide3.xml" Id="Rf667d12327c6401a" /><Relationship Type="http://schemas.openxmlformats.org/officeDocument/2006/relationships/slide" Target="/ppt/slides/slide4.xml" Id="Ra60ec818650e4ef9" /><Relationship Type="http://schemas.openxmlformats.org/officeDocument/2006/relationships/slide" Target="/ppt/slides/slide5.xml" Id="Rc41135b64c5f4b05" /><Relationship Type="http://schemas.openxmlformats.org/officeDocument/2006/relationships/slide" Target="/ppt/slides/slide6.xml" Id="R0e50f021cca84440" /><Relationship Type="http://schemas.openxmlformats.org/officeDocument/2006/relationships/slide" Target="/ppt/slides/slide7.xml" Id="R1a622676d154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d293b2304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e2bca028430a" /><Relationship Type="http://schemas.openxmlformats.org/officeDocument/2006/relationships/theme" Target="/ppt/slideMasters/theme/theme1.xml" Id="R189e62020dbf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2e2bca028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30b9ec26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a96580b2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b04591b2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66d4683a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19ed7dbb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d45fce3e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9b5ab0b80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VVS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9 898 265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−1 396 585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BJOTVEIT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929 651 308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VVS AS</a:t>
            </a:r>
          </a:p>
        </p:txBody>
      </p:sp>
    </p:spTree>
  </p:cSld>
  <p:clrMapOvr>
    <a:masterClrMapping xmlns:a="http://schemas.openxmlformats.org/drawingml/2006/main"/>
  </p:clrMapOvr>
</p:sld>
</file>