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3e0294b5b64b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5954c806bf4015"/>
  </p:sldMasterIdLst>
  <p:sldIdLst>
    <p:sldId xmlns:r="http://schemas.openxmlformats.org/officeDocument/2006/relationships" id="256" r:id="Rf69b00fbdf1a4cc1"/>
    <p:sldId xmlns:r="http://schemas.openxmlformats.org/officeDocument/2006/relationships" id="257" r:id="Raf4a519a97a34649"/>
    <p:sldId xmlns:r="http://schemas.openxmlformats.org/officeDocument/2006/relationships" id="258" r:id="Ra1f992c6c1ff4ba6"/>
    <p:sldId xmlns:r="http://schemas.openxmlformats.org/officeDocument/2006/relationships" id="259" r:id="R07e7824e544d4c37"/>
    <p:sldId xmlns:r="http://schemas.openxmlformats.org/officeDocument/2006/relationships" id="260" r:id="R2511c00d381f4c98"/>
    <p:sldId xmlns:r="http://schemas.openxmlformats.org/officeDocument/2006/relationships" id="261" r:id="Rb66ef6cab7fc42b0"/>
    <p:sldId xmlns:r="http://schemas.openxmlformats.org/officeDocument/2006/relationships" id="262" r:id="R4d8fd34ae63e41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5954c806bf4015" /><Relationship Type="http://schemas.openxmlformats.org/officeDocument/2006/relationships/slide" Target="/ppt/slides/slide1.xml" Id="Rf69b00fbdf1a4cc1" /><Relationship Type="http://schemas.openxmlformats.org/officeDocument/2006/relationships/slide" Target="/ppt/slides/slide2.xml" Id="Raf4a519a97a34649" /><Relationship Type="http://schemas.openxmlformats.org/officeDocument/2006/relationships/slide" Target="/ppt/slides/slide3.xml" Id="Ra1f992c6c1ff4ba6" /><Relationship Type="http://schemas.openxmlformats.org/officeDocument/2006/relationships/slide" Target="/ppt/slides/slide4.xml" Id="R07e7824e544d4c37" /><Relationship Type="http://schemas.openxmlformats.org/officeDocument/2006/relationships/slide" Target="/ppt/slides/slide5.xml" Id="R2511c00d381f4c98" /><Relationship Type="http://schemas.openxmlformats.org/officeDocument/2006/relationships/slide" Target="/ppt/slides/slide6.xml" Id="Rb66ef6cab7fc42b0" /><Relationship Type="http://schemas.openxmlformats.org/officeDocument/2006/relationships/slide" Target="/ppt/slides/slide7.xml" Id="R4d8fd34ae63e41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116e6addb34b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96677bd684262" /><Relationship Type="http://schemas.openxmlformats.org/officeDocument/2006/relationships/theme" Target="/ppt/slideMasters/theme/theme1.xml" Id="Rc7206d90f69249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296677bd6842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c2300719746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d0d59470643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b9677ac3a4e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ffa6d250642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e6c452e7745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23e26787244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d92dfb6464a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ELDORADO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ELDORADO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560 700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357 513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400 818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4 159 678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4 614 619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THORSTEIN JERSIN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Osavegen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5704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rjersin@online.no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929 662 407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