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2bd2304039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4fcb5345f4b0b"/>
  </p:sldMasterIdLst>
  <p:sldIdLst>
    <p:sldId xmlns:r="http://schemas.openxmlformats.org/officeDocument/2006/relationships" id="256" r:id="R46231c02da9c4823"/>
    <p:sldId xmlns:r="http://schemas.openxmlformats.org/officeDocument/2006/relationships" id="257" r:id="R0ccf7e9d61354a0c"/>
    <p:sldId xmlns:r="http://schemas.openxmlformats.org/officeDocument/2006/relationships" id="258" r:id="R2f254f2947fd4d40"/>
    <p:sldId xmlns:r="http://schemas.openxmlformats.org/officeDocument/2006/relationships" id="259" r:id="R6e0cae157d8043b6"/>
    <p:sldId xmlns:r="http://schemas.openxmlformats.org/officeDocument/2006/relationships" id="260" r:id="R5b313660cfa1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4fcb5345f4b0b" /><Relationship Type="http://schemas.openxmlformats.org/officeDocument/2006/relationships/slide" Target="/ppt/slides/slide1.xml" Id="R46231c02da9c4823" /><Relationship Type="http://schemas.openxmlformats.org/officeDocument/2006/relationships/slide" Target="/ppt/slides/slide2.xml" Id="R0ccf7e9d61354a0c" /><Relationship Type="http://schemas.openxmlformats.org/officeDocument/2006/relationships/slide" Target="/ppt/slides/slide3.xml" Id="R2f254f2947fd4d40" /><Relationship Type="http://schemas.openxmlformats.org/officeDocument/2006/relationships/slide" Target="/ppt/slides/slide4.xml" Id="R6e0cae157d8043b6" /><Relationship Type="http://schemas.openxmlformats.org/officeDocument/2006/relationships/slide" Target="/ppt/slides/slide5.xml" Id="R5b313660cfa1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a833d3cd0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b3a92384246e6" /><Relationship Type="http://schemas.openxmlformats.org/officeDocument/2006/relationships/theme" Target="/ppt/slideMasters/theme/theme1.xml" Id="Rdfbc6638a2a3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b3a923842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3ac0c532e49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f6eac1d194b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0107fd1de47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f985f7269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9774f9fe449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ATHIR SALG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ATHIR SALG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ATHIR SALG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ATHIR SALG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ATHIR SALG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ATHIR SALG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929 665 007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ATHIR SALG</a:t>
            </a:r>
          </a:p>
        </p:txBody>
      </p:sp>
    </p:spTree>
  </p:cSld>
  <p:clrMapOvr>
    <a:masterClrMapping xmlns:a="http://schemas.openxmlformats.org/drawingml/2006/main"/>
  </p:clrMapOvr>
</p:sld>
</file>