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9ec7144bdf4f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6e3bb4df8f48c9"/>
  </p:sldMasterIdLst>
  <p:sldIdLst>
    <p:sldId xmlns:r="http://schemas.openxmlformats.org/officeDocument/2006/relationships" id="256" r:id="R1d8bf42480ae4112"/>
    <p:sldId xmlns:r="http://schemas.openxmlformats.org/officeDocument/2006/relationships" id="257" r:id="R89e91eb8a70841a7"/>
    <p:sldId xmlns:r="http://schemas.openxmlformats.org/officeDocument/2006/relationships" id="258" r:id="Rc13f2f32252a42e9"/>
    <p:sldId xmlns:r="http://schemas.openxmlformats.org/officeDocument/2006/relationships" id="259" r:id="Rce60ad28c4764399"/>
    <p:sldId xmlns:r="http://schemas.openxmlformats.org/officeDocument/2006/relationships" id="260" r:id="R93fc4fe4388c434f"/>
    <p:sldId xmlns:r="http://schemas.openxmlformats.org/officeDocument/2006/relationships" id="261" r:id="Rcf89a19fcbba4893"/>
    <p:sldId xmlns:r="http://schemas.openxmlformats.org/officeDocument/2006/relationships" id="262" r:id="R7b8d136aa89f4b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e3bb4df8f48c9" /><Relationship Type="http://schemas.openxmlformats.org/officeDocument/2006/relationships/slide" Target="/ppt/slides/slide1.xml" Id="R1d8bf42480ae4112" /><Relationship Type="http://schemas.openxmlformats.org/officeDocument/2006/relationships/slide" Target="/ppt/slides/slide2.xml" Id="R89e91eb8a70841a7" /><Relationship Type="http://schemas.openxmlformats.org/officeDocument/2006/relationships/slide" Target="/ppt/slides/slide3.xml" Id="Rc13f2f32252a42e9" /><Relationship Type="http://schemas.openxmlformats.org/officeDocument/2006/relationships/slide" Target="/ppt/slides/slide4.xml" Id="Rce60ad28c4764399" /><Relationship Type="http://schemas.openxmlformats.org/officeDocument/2006/relationships/slide" Target="/ppt/slides/slide5.xml" Id="R93fc4fe4388c434f" /><Relationship Type="http://schemas.openxmlformats.org/officeDocument/2006/relationships/slide" Target="/ppt/slides/slide6.xml" Id="Rcf89a19fcbba4893" /><Relationship Type="http://schemas.openxmlformats.org/officeDocument/2006/relationships/slide" Target="/ppt/slides/slide7.xml" Id="R7b8d136aa89f4b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2e4b69fa844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e4215e76a4008" /><Relationship Type="http://schemas.openxmlformats.org/officeDocument/2006/relationships/theme" Target="/ppt/slideMasters/theme/theme1.xml" Id="Rfaf25d6013ef4b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6e4215e76a40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13215e6804a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b1422129047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cb3eeec5e4a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9061babc746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0c1d3f92749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a6a4335d843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5f124a11e4a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UDNESETH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UDNESETH TRANSPORT AS ble etablert [år] og holder til i Åsnes Finnskog.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8 722 442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411 463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5 135 995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UDNESETH FRANK OLAV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UDNESETH INGER MARIE H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UDNESETH JAN SVERRE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UDNESETH MARIANNE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2283 Åsnes Finnskog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929 665 244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