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cc62b05d414a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b92423a6c34510"/>
  </p:sldMasterIdLst>
  <p:sldIdLst>
    <p:sldId xmlns:r="http://schemas.openxmlformats.org/officeDocument/2006/relationships" id="256" r:id="R43d16bc47dbe4d3d"/>
    <p:sldId xmlns:r="http://schemas.openxmlformats.org/officeDocument/2006/relationships" id="257" r:id="R51483ad0de5b498c"/>
    <p:sldId xmlns:r="http://schemas.openxmlformats.org/officeDocument/2006/relationships" id="258" r:id="R5419276950d54861"/>
    <p:sldId xmlns:r="http://schemas.openxmlformats.org/officeDocument/2006/relationships" id="259" r:id="Re39d12794b2d448f"/>
    <p:sldId xmlns:r="http://schemas.openxmlformats.org/officeDocument/2006/relationships" id="260" r:id="R189aac50920b45dc"/>
    <p:sldId xmlns:r="http://schemas.openxmlformats.org/officeDocument/2006/relationships" id="261" r:id="R166969e47f354e44"/>
    <p:sldId xmlns:r="http://schemas.openxmlformats.org/officeDocument/2006/relationships" id="262" r:id="R4f80f9054ec146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b92423a6c34510" /><Relationship Type="http://schemas.openxmlformats.org/officeDocument/2006/relationships/slide" Target="/ppt/slides/slide1.xml" Id="R43d16bc47dbe4d3d" /><Relationship Type="http://schemas.openxmlformats.org/officeDocument/2006/relationships/slide" Target="/ppt/slides/slide2.xml" Id="R51483ad0de5b498c" /><Relationship Type="http://schemas.openxmlformats.org/officeDocument/2006/relationships/slide" Target="/ppt/slides/slide3.xml" Id="R5419276950d54861" /><Relationship Type="http://schemas.openxmlformats.org/officeDocument/2006/relationships/slide" Target="/ppt/slides/slide4.xml" Id="Re39d12794b2d448f" /><Relationship Type="http://schemas.openxmlformats.org/officeDocument/2006/relationships/slide" Target="/ppt/slides/slide5.xml" Id="R189aac50920b45dc" /><Relationship Type="http://schemas.openxmlformats.org/officeDocument/2006/relationships/slide" Target="/ppt/slides/slide6.xml" Id="R166969e47f354e44" /><Relationship Type="http://schemas.openxmlformats.org/officeDocument/2006/relationships/slide" Target="/ppt/slides/slide7.xml" Id="R4f80f9054ec146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d074a530e94d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b50adefc64c01" /><Relationship Type="http://schemas.openxmlformats.org/officeDocument/2006/relationships/theme" Target="/ppt/slideMasters/theme/theme1.xml" Id="R09f5a96e5c5943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7b50adefc64c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a03b200ce48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b1f72808a41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df76e40ca43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8e31331e440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6c6b10c5847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14186bd824a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994eb48ba43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LAUVÅSEN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LAUVÅSEN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LAUVÅSEN HOLDING AS ble etablert [år] og holder til i Sætre.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LAUVÅSEN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LAUVÅSEN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LAUVÅSEN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LAUVÅSEN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TIDEMANN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LAUVÅSEN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Furusvingen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3475 Sætre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929 678 915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LAUVÅSEN HOLDING AS</a:t>
            </a:r>
          </a:p>
        </p:txBody>
      </p:sp>
    </p:spTree>
  </p:cSld>
  <p:clrMapOvr>
    <a:masterClrMapping xmlns:a="http://schemas.openxmlformats.org/drawingml/2006/main"/>
  </p:clrMapOvr>
</p:sld>
</file>