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3ab998f81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ddd76236d4898"/>
  </p:sldMasterIdLst>
  <p:sldIdLst>
    <p:sldId xmlns:r="http://schemas.openxmlformats.org/officeDocument/2006/relationships" id="256" r:id="R480e4ec06e534240"/>
    <p:sldId xmlns:r="http://schemas.openxmlformats.org/officeDocument/2006/relationships" id="257" r:id="R0440466228f0451c"/>
    <p:sldId xmlns:r="http://schemas.openxmlformats.org/officeDocument/2006/relationships" id="258" r:id="R673a7a810a0945e1"/>
    <p:sldId xmlns:r="http://schemas.openxmlformats.org/officeDocument/2006/relationships" id="259" r:id="R8c1169fd0013457d"/>
    <p:sldId xmlns:r="http://schemas.openxmlformats.org/officeDocument/2006/relationships" id="260" r:id="Rccbd28d51006478e"/>
    <p:sldId xmlns:r="http://schemas.openxmlformats.org/officeDocument/2006/relationships" id="261" r:id="R3318005e33144f9d"/>
    <p:sldId xmlns:r="http://schemas.openxmlformats.org/officeDocument/2006/relationships" id="262" r:id="R901bf89ea915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ddd76236d4898" /><Relationship Type="http://schemas.openxmlformats.org/officeDocument/2006/relationships/slide" Target="/ppt/slides/slide1.xml" Id="R480e4ec06e534240" /><Relationship Type="http://schemas.openxmlformats.org/officeDocument/2006/relationships/slide" Target="/ppt/slides/slide2.xml" Id="R0440466228f0451c" /><Relationship Type="http://schemas.openxmlformats.org/officeDocument/2006/relationships/slide" Target="/ppt/slides/slide3.xml" Id="R673a7a810a0945e1" /><Relationship Type="http://schemas.openxmlformats.org/officeDocument/2006/relationships/slide" Target="/ppt/slides/slide4.xml" Id="R8c1169fd0013457d" /><Relationship Type="http://schemas.openxmlformats.org/officeDocument/2006/relationships/slide" Target="/ppt/slides/slide5.xml" Id="Rccbd28d51006478e" /><Relationship Type="http://schemas.openxmlformats.org/officeDocument/2006/relationships/slide" Target="/ppt/slides/slide6.xml" Id="R3318005e33144f9d" /><Relationship Type="http://schemas.openxmlformats.org/officeDocument/2006/relationships/slide" Target="/ppt/slides/slide7.xml" Id="R901bf89ea915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e3733f8da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04033f15d4d47" /><Relationship Type="http://schemas.openxmlformats.org/officeDocument/2006/relationships/theme" Target="/ppt/slideMasters/theme/theme1.xml" Id="Ra207e447d19249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b04033f15d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721045f94c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d36c76ab8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b1dd8bf0b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4680d539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c9c605fb443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02fa3c5784f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7e262216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IBR NORDIC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IBR NORDIC INVEST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525 190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900 940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BARNHOLT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929 688 198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IBR NORDIC INVEST AS</a:t>
            </a:r>
          </a:p>
        </p:txBody>
      </p:sp>
    </p:spTree>
  </p:cSld>
  <p:clrMapOvr>
    <a:masterClrMapping xmlns:a="http://schemas.openxmlformats.org/drawingml/2006/main"/>
  </p:clrMapOvr>
</p:sld>
</file>