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db9991117a48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93ae9de3e42ac"/>
  </p:sldMasterIdLst>
  <p:sldIdLst>
    <p:sldId xmlns:r="http://schemas.openxmlformats.org/officeDocument/2006/relationships" id="256" r:id="R23fe317182b34234"/>
    <p:sldId xmlns:r="http://schemas.openxmlformats.org/officeDocument/2006/relationships" id="257" r:id="Ra33b18d98abe4cd7"/>
    <p:sldId xmlns:r="http://schemas.openxmlformats.org/officeDocument/2006/relationships" id="258" r:id="Rbf2e308477574d44"/>
    <p:sldId xmlns:r="http://schemas.openxmlformats.org/officeDocument/2006/relationships" id="259" r:id="R1682bcd8d43e4315"/>
    <p:sldId xmlns:r="http://schemas.openxmlformats.org/officeDocument/2006/relationships" id="260" r:id="R0c953fdb8b594b56"/>
    <p:sldId xmlns:r="http://schemas.openxmlformats.org/officeDocument/2006/relationships" id="261" r:id="Ra3cd58bf7a264fc6"/>
    <p:sldId xmlns:r="http://schemas.openxmlformats.org/officeDocument/2006/relationships" id="262" r:id="R79e6b1278bf5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93ae9de3e42ac" /><Relationship Type="http://schemas.openxmlformats.org/officeDocument/2006/relationships/slide" Target="/ppt/slides/slide1.xml" Id="R23fe317182b34234" /><Relationship Type="http://schemas.openxmlformats.org/officeDocument/2006/relationships/slide" Target="/ppt/slides/slide2.xml" Id="Ra33b18d98abe4cd7" /><Relationship Type="http://schemas.openxmlformats.org/officeDocument/2006/relationships/slide" Target="/ppt/slides/slide3.xml" Id="Rbf2e308477574d44" /><Relationship Type="http://schemas.openxmlformats.org/officeDocument/2006/relationships/slide" Target="/ppt/slides/slide4.xml" Id="R1682bcd8d43e4315" /><Relationship Type="http://schemas.openxmlformats.org/officeDocument/2006/relationships/slide" Target="/ppt/slides/slide5.xml" Id="R0c953fdb8b594b56" /><Relationship Type="http://schemas.openxmlformats.org/officeDocument/2006/relationships/slide" Target="/ppt/slides/slide6.xml" Id="Ra3cd58bf7a264fc6" /><Relationship Type="http://schemas.openxmlformats.org/officeDocument/2006/relationships/slide" Target="/ppt/slides/slide7.xml" Id="R79e6b1278bf5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cfde2d72646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6bdb6d70e4c49" /><Relationship Type="http://schemas.openxmlformats.org/officeDocument/2006/relationships/theme" Target="/ppt/slideMasters/theme/theme1.xml" Id="R6adbfdfa4edd4c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6bdb6d70e4c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3d2657b5b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4228fcde1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0f4154fcf47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cc6b1a2ae4a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2a19cf65c48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95d31ce5a4d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3758a9f30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PRODUKTUTVIKLING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PRODUKTUTVIKLING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PRODUKTUTVIKLING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PRODUKTUTVIKLING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PRODUKTUTVIKLING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PRODUKTUTVIKLING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7 392 651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22 144 803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29 630 682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PRODUKTUTVIKLING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PRODUKT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PRODUKTUTVIKLING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50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929 698 045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PRODUKTUTVIKLING AS</a:t>
            </a:r>
          </a:p>
        </p:txBody>
      </p:sp>
    </p:spTree>
  </p:cSld>
  <p:clrMapOvr>
    <a:masterClrMapping xmlns:a="http://schemas.openxmlformats.org/drawingml/2006/main"/>
  </p:clrMapOvr>
</p:sld>
</file>