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dec8cdb4e744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b0d7d15aa34cab"/>
  </p:sldMasterIdLst>
  <p:sldIdLst>
    <p:sldId xmlns:r="http://schemas.openxmlformats.org/officeDocument/2006/relationships" id="256" r:id="Rbb49c6e179614f12"/>
    <p:sldId xmlns:r="http://schemas.openxmlformats.org/officeDocument/2006/relationships" id="257" r:id="Rd315603de0b948a2"/>
    <p:sldId xmlns:r="http://schemas.openxmlformats.org/officeDocument/2006/relationships" id="258" r:id="Ra0743bcc214e4b96"/>
    <p:sldId xmlns:r="http://schemas.openxmlformats.org/officeDocument/2006/relationships" id="259" r:id="R619d88bb8d9549c2"/>
    <p:sldId xmlns:r="http://schemas.openxmlformats.org/officeDocument/2006/relationships" id="260" r:id="R245f08af28ac437f"/>
    <p:sldId xmlns:r="http://schemas.openxmlformats.org/officeDocument/2006/relationships" id="261" r:id="R70c6d6c497874043"/>
    <p:sldId xmlns:r="http://schemas.openxmlformats.org/officeDocument/2006/relationships" id="262" r:id="R5c531dcd78f447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b0d7d15aa34cab" /><Relationship Type="http://schemas.openxmlformats.org/officeDocument/2006/relationships/slide" Target="/ppt/slides/slide1.xml" Id="Rbb49c6e179614f12" /><Relationship Type="http://schemas.openxmlformats.org/officeDocument/2006/relationships/slide" Target="/ppt/slides/slide2.xml" Id="Rd315603de0b948a2" /><Relationship Type="http://schemas.openxmlformats.org/officeDocument/2006/relationships/slide" Target="/ppt/slides/slide3.xml" Id="Ra0743bcc214e4b96" /><Relationship Type="http://schemas.openxmlformats.org/officeDocument/2006/relationships/slide" Target="/ppt/slides/slide4.xml" Id="R619d88bb8d9549c2" /><Relationship Type="http://schemas.openxmlformats.org/officeDocument/2006/relationships/slide" Target="/ppt/slides/slide5.xml" Id="R245f08af28ac437f" /><Relationship Type="http://schemas.openxmlformats.org/officeDocument/2006/relationships/slide" Target="/ppt/slides/slide6.xml" Id="R70c6d6c497874043" /><Relationship Type="http://schemas.openxmlformats.org/officeDocument/2006/relationships/slide" Target="/ppt/slides/slide7.xml" Id="R5c531dcd78f447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f38489067943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3a1fd295d4a57" /><Relationship Type="http://schemas.openxmlformats.org/officeDocument/2006/relationships/theme" Target="/ppt/slideMasters/theme/theme1.xml" Id="R9a35069a904e44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13a1fd295d4a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f0eaaa46c42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10fc64dd54b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6c32e54b849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67265caed47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e2cb32b0e4a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6efc13c8a4c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487b3d34a48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BOLSTAD RESTAURANT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BOLSTAD RESTAURANT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BOLSTAD RESTAURANT AS ble etablert [år] og holder til i Rudshøgda.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BOLSTAD RESTAURANT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BOLSTAD RESTAURANT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BOLSTAD RESTAURANT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5 692 785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−567 936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1 470 361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BOLSTAD RESTAURANT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HOLMSTAD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BOLSTAD RESTAURANT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Stolvstadvegen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2360 Rudshøgda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929 699 807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BOLSTAD RESTAURANT AS</a:t>
            </a:r>
          </a:p>
        </p:txBody>
      </p:sp>
    </p:spTree>
  </p:cSld>
  <p:clrMapOvr>
    <a:masterClrMapping xmlns:a="http://schemas.openxmlformats.org/drawingml/2006/main"/>
  </p:clrMapOvr>
</p:sld>
</file>