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00b9999db14d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91a00d3d384d49"/>
  </p:sldMasterIdLst>
  <p:sldIdLst>
    <p:sldId xmlns:r="http://schemas.openxmlformats.org/officeDocument/2006/relationships" id="256" r:id="R7477779be41e4b7a"/>
    <p:sldId xmlns:r="http://schemas.openxmlformats.org/officeDocument/2006/relationships" id="257" r:id="Rbfcdaeec77f34e47"/>
    <p:sldId xmlns:r="http://schemas.openxmlformats.org/officeDocument/2006/relationships" id="258" r:id="R339948f67f81463c"/>
    <p:sldId xmlns:r="http://schemas.openxmlformats.org/officeDocument/2006/relationships" id="259" r:id="Re822ec71e0d246c2"/>
    <p:sldId xmlns:r="http://schemas.openxmlformats.org/officeDocument/2006/relationships" id="260" r:id="Re0e10d77ec474c6d"/>
    <p:sldId xmlns:r="http://schemas.openxmlformats.org/officeDocument/2006/relationships" id="261" r:id="R4c0f19da512e426e"/>
    <p:sldId xmlns:r="http://schemas.openxmlformats.org/officeDocument/2006/relationships" id="262" r:id="R982c8b2cf47342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91a00d3d384d49" /><Relationship Type="http://schemas.openxmlformats.org/officeDocument/2006/relationships/slide" Target="/ppt/slides/slide1.xml" Id="R7477779be41e4b7a" /><Relationship Type="http://schemas.openxmlformats.org/officeDocument/2006/relationships/slide" Target="/ppt/slides/slide2.xml" Id="Rbfcdaeec77f34e47" /><Relationship Type="http://schemas.openxmlformats.org/officeDocument/2006/relationships/slide" Target="/ppt/slides/slide3.xml" Id="R339948f67f81463c" /><Relationship Type="http://schemas.openxmlformats.org/officeDocument/2006/relationships/slide" Target="/ppt/slides/slide4.xml" Id="Re822ec71e0d246c2" /><Relationship Type="http://schemas.openxmlformats.org/officeDocument/2006/relationships/slide" Target="/ppt/slides/slide5.xml" Id="Re0e10d77ec474c6d" /><Relationship Type="http://schemas.openxmlformats.org/officeDocument/2006/relationships/slide" Target="/ppt/slides/slide6.xml" Id="R4c0f19da512e426e" /><Relationship Type="http://schemas.openxmlformats.org/officeDocument/2006/relationships/slide" Target="/ppt/slides/slide7.xml" Id="R982c8b2cf47342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1ac02004cd4e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f90d73d30436a" /><Relationship Type="http://schemas.openxmlformats.org/officeDocument/2006/relationships/theme" Target="/ppt/slideMasters/theme/theme1.xml" Id="Rf3345194e2934d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2f90d73d3043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61cfc1c4344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6a6b85e4e41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bb3008be048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2964a003446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a51e5c6d643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64584c0f141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c305da13045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YES INVEST AS ble etablert [år] og holder til i Kragerø Skjærgård.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361 300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−546 699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377 012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6 126 685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8 748 822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SAMUELSEN JAN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REIME KATHRINE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SAMUELSEN DANIEL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SAMUELSEN JOAKIM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Bjelvikveien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3783 Kragerø Skjærgård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14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929 700 007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YES INVEST AS</a:t>
            </a:r>
          </a:p>
        </p:txBody>
      </p:sp>
    </p:spTree>
  </p:cSld>
  <p:clrMapOvr>
    <a:masterClrMapping xmlns:a="http://schemas.openxmlformats.org/drawingml/2006/main"/>
  </p:clrMapOvr>
</p:sld>
</file>