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27d29ffd8340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5ee3d63e6e4f11"/>
  </p:sldMasterIdLst>
  <p:sldIdLst>
    <p:sldId xmlns:r="http://schemas.openxmlformats.org/officeDocument/2006/relationships" id="256" r:id="Rfa4f4765ee344288"/>
    <p:sldId xmlns:r="http://schemas.openxmlformats.org/officeDocument/2006/relationships" id="257" r:id="R966e58e56bd84c7f"/>
    <p:sldId xmlns:r="http://schemas.openxmlformats.org/officeDocument/2006/relationships" id="258" r:id="Rba3f195dfbfd42d2"/>
    <p:sldId xmlns:r="http://schemas.openxmlformats.org/officeDocument/2006/relationships" id="259" r:id="R9072ef7fb0234719"/>
    <p:sldId xmlns:r="http://schemas.openxmlformats.org/officeDocument/2006/relationships" id="260" r:id="Rdd69eefef28d49ef"/>
    <p:sldId xmlns:r="http://schemas.openxmlformats.org/officeDocument/2006/relationships" id="261" r:id="R274fbd824d454a10"/>
    <p:sldId xmlns:r="http://schemas.openxmlformats.org/officeDocument/2006/relationships" id="262" r:id="R51b1e2a877bc42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ee3d63e6e4f11" /><Relationship Type="http://schemas.openxmlformats.org/officeDocument/2006/relationships/slide" Target="/ppt/slides/slide1.xml" Id="Rfa4f4765ee344288" /><Relationship Type="http://schemas.openxmlformats.org/officeDocument/2006/relationships/slide" Target="/ppt/slides/slide2.xml" Id="R966e58e56bd84c7f" /><Relationship Type="http://schemas.openxmlformats.org/officeDocument/2006/relationships/slide" Target="/ppt/slides/slide3.xml" Id="Rba3f195dfbfd42d2" /><Relationship Type="http://schemas.openxmlformats.org/officeDocument/2006/relationships/slide" Target="/ppt/slides/slide4.xml" Id="R9072ef7fb0234719" /><Relationship Type="http://schemas.openxmlformats.org/officeDocument/2006/relationships/slide" Target="/ppt/slides/slide5.xml" Id="Rdd69eefef28d49ef" /><Relationship Type="http://schemas.openxmlformats.org/officeDocument/2006/relationships/slide" Target="/ppt/slides/slide6.xml" Id="R274fbd824d454a10" /><Relationship Type="http://schemas.openxmlformats.org/officeDocument/2006/relationships/slide" Target="/ppt/slides/slide7.xml" Id="R51b1e2a877bc42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5bac696a844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7d96427124f6d" /><Relationship Type="http://schemas.openxmlformats.org/officeDocument/2006/relationships/theme" Target="/ppt/slideMasters/theme/theme1.xml" Id="Re7ad9374485443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97d96427124f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905bd767a4f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e0d1cacaf4b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4593b29834d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0a6efe9fc43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0f3cd35dc4b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afd21c69740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5f9525bee4c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 MASKIN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5 223 415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−170 221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1 645 003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EVENÅS TRANSPORT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BALSTAD INGUL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Veisletten alle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929 700 996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MASKIN AS</a:t>
            </a:r>
          </a:p>
        </p:txBody>
      </p:sp>
    </p:spTree>
  </p:cSld>
  <p:clrMapOvr>
    <a:masterClrMapping xmlns:a="http://schemas.openxmlformats.org/drawingml/2006/main"/>
  </p:clrMapOvr>
</p:sld>
</file>